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Mulish ExtraBold"/>
      <p:bold r:id="rId36"/>
      <p:boldItalic r:id="rId37"/>
    </p:embeddedFont>
    <p:embeddedFont>
      <p:font typeface="Sawarabi Mincho"/>
      <p:regular r:id="rId38"/>
    </p:embeddedFont>
    <p:embeddedFont>
      <p:font typeface="Mulish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Poppins"/>
      <p:regular r:id="rId47"/>
      <p:bold r:id="rId48"/>
      <p:italic r:id="rId49"/>
      <p:boldItalic r:id="rId50"/>
    </p:embeddedFont>
    <p:embeddedFont>
      <p:font typeface="Cabin"/>
      <p:regular r:id="rId51"/>
      <p:bold r:id="rId52"/>
      <p:italic r:id="rId53"/>
      <p:boldItalic r:id="rId54"/>
    </p:embeddedFont>
    <p:embeddedFont>
      <p:font typeface="Montserrat"/>
      <p:regular r:id="rId55"/>
      <p:bold r:id="rId56"/>
      <p:italic r:id="rId57"/>
      <p:boldItalic r:id="rId58"/>
    </p:embeddedFont>
    <p:embeddedFont>
      <p:font typeface="Bebas Neue"/>
      <p:regular r:id="rId59"/>
    </p:embeddedFont>
    <p:embeddedFont>
      <p:font typeface="Montserrat Medium"/>
      <p:regular r:id="rId60"/>
      <p:bold r:id="rId61"/>
      <p:italic r:id="rId62"/>
      <p:boldItalic r:id="rId63"/>
    </p:embeddedFont>
    <p:embeddedFont>
      <p:font typeface="Londrina Solid"/>
      <p:regular r:id="rId64"/>
    </p:embeddedFont>
    <p:embeddedFont>
      <p:font typeface="Poppins Black"/>
      <p:bold r:id="rId65"/>
      <p:boldItalic r:id="rId66"/>
    </p:embeddedFont>
    <p:embeddedFont>
      <p:font typeface="Montserrat ExtraBold"/>
      <p:bold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20ADCA1-ACC8-418E-B8BF-466E425F85F5}">
  <a:tblStyle styleId="{A20ADCA1-ACC8-418E-B8BF-466E425F85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3DB9F46-84EC-44B9-AF03-2468AAE88035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ulish-bold.fntdata"/><Relationship Id="rId42" Type="http://schemas.openxmlformats.org/officeDocument/2006/relationships/font" Target="fonts/Mulish-boldItalic.fntdata"/><Relationship Id="rId41" Type="http://schemas.openxmlformats.org/officeDocument/2006/relationships/font" Target="fonts/Mulish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-bold.fntdata"/><Relationship Id="rId47" Type="http://schemas.openxmlformats.org/officeDocument/2006/relationships/font" Target="fonts/Poppins-regular.fntdata"/><Relationship Id="rId49" Type="http://schemas.openxmlformats.org/officeDocument/2006/relationships/font" Target="fonts/Poppi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MulishExtraBold-boldItalic.fntdata"/><Relationship Id="rId36" Type="http://schemas.openxmlformats.org/officeDocument/2006/relationships/font" Target="fonts/MulishExtraBold-bold.fntdata"/><Relationship Id="rId39" Type="http://schemas.openxmlformats.org/officeDocument/2006/relationships/font" Target="fonts/Mulish-regular.fntdata"/><Relationship Id="rId38" Type="http://schemas.openxmlformats.org/officeDocument/2006/relationships/font" Target="fonts/SawarabiMincho-regular.fntdata"/><Relationship Id="rId62" Type="http://schemas.openxmlformats.org/officeDocument/2006/relationships/font" Target="fonts/MontserratMedium-italic.fntdata"/><Relationship Id="rId61" Type="http://schemas.openxmlformats.org/officeDocument/2006/relationships/font" Target="fonts/MontserratMedium-bold.fntdata"/><Relationship Id="rId20" Type="http://schemas.openxmlformats.org/officeDocument/2006/relationships/slide" Target="slides/slide15.xml"/><Relationship Id="rId64" Type="http://schemas.openxmlformats.org/officeDocument/2006/relationships/font" Target="fonts/LondrinaSolid-regular.fntdata"/><Relationship Id="rId63" Type="http://schemas.openxmlformats.org/officeDocument/2006/relationships/font" Target="fonts/MontserratMedium-boldItalic.fntdata"/><Relationship Id="rId22" Type="http://schemas.openxmlformats.org/officeDocument/2006/relationships/slide" Target="slides/slide17.xml"/><Relationship Id="rId66" Type="http://schemas.openxmlformats.org/officeDocument/2006/relationships/font" Target="fonts/PoppinsBlack-boldItalic.fntdata"/><Relationship Id="rId21" Type="http://schemas.openxmlformats.org/officeDocument/2006/relationships/slide" Target="slides/slide16.xml"/><Relationship Id="rId65" Type="http://schemas.openxmlformats.org/officeDocument/2006/relationships/font" Target="fonts/PoppinsBlack-bold.fntdata"/><Relationship Id="rId24" Type="http://schemas.openxmlformats.org/officeDocument/2006/relationships/slide" Target="slides/slide19.xml"/><Relationship Id="rId68" Type="http://schemas.openxmlformats.org/officeDocument/2006/relationships/font" Target="fonts/MontserratExtraBold-boldItalic.fntdata"/><Relationship Id="rId23" Type="http://schemas.openxmlformats.org/officeDocument/2006/relationships/slide" Target="slides/slide18.xml"/><Relationship Id="rId67" Type="http://schemas.openxmlformats.org/officeDocument/2006/relationships/font" Target="fonts/MontserratExtraBold-bold.fntdata"/><Relationship Id="rId60" Type="http://schemas.openxmlformats.org/officeDocument/2006/relationships/font" Target="fonts/MontserratMedium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abin-regular.fntdata"/><Relationship Id="rId50" Type="http://schemas.openxmlformats.org/officeDocument/2006/relationships/font" Target="fonts/Poppins-boldItalic.fntdata"/><Relationship Id="rId53" Type="http://schemas.openxmlformats.org/officeDocument/2006/relationships/font" Target="fonts/Cabin-italic.fntdata"/><Relationship Id="rId52" Type="http://schemas.openxmlformats.org/officeDocument/2006/relationships/font" Target="fonts/Cabin-bold.fntdata"/><Relationship Id="rId11" Type="http://schemas.openxmlformats.org/officeDocument/2006/relationships/slide" Target="slides/slide6.xml"/><Relationship Id="rId55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54" Type="http://schemas.openxmlformats.org/officeDocument/2006/relationships/font" Target="fonts/Cabin-boldItalic.fntdata"/><Relationship Id="rId13" Type="http://schemas.openxmlformats.org/officeDocument/2006/relationships/slide" Target="slides/slide8.xml"/><Relationship Id="rId57" Type="http://schemas.openxmlformats.org/officeDocument/2006/relationships/font" Target="fonts/Montserrat-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-bold.fntdata"/><Relationship Id="rId15" Type="http://schemas.openxmlformats.org/officeDocument/2006/relationships/slide" Target="slides/slide10.xml"/><Relationship Id="rId59" Type="http://schemas.openxmlformats.org/officeDocument/2006/relationships/font" Target="fonts/BebasNeue-regular.fntdata"/><Relationship Id="rId14" Type="http://schemas.openxmlformats.org/officeDocument/2006/relationships/slide" Target="slides/slide9.xml"/><Relationship Id="rId58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5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" name="Google Shape;3486;g123766e2b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7" name="Google Shape;3487;g123766e2b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4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Google Shape;3595;g1a4ed152bbf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6" name="Google Shape;3596;g1a4ed152bbf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5" name="Shape 3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" name="Google Shape;3606;g1a4ed152bbf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7" name="Google Shape;3607;g1a4ed152bbf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 in members from 2020 to 2021 by almost (87.5-62.5) 25%! Post covid demand not caught up to pre-covid demand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During covid people stayed and still had membership intact when renewed at the beginning of the year, after covid ended, members did not renew subscriptions!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8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a4ed152bbf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0" name="Google Shape;3620;g1a4ed152bb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1" name="Shape 3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2" name="Google Shape;3632;g1a4ed152bbf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3" name="Google Shape;3633;g1a4ed152bbf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8AM and 5PM are peak hours for CaBi (office in and out) -&gt; distribution more spread out. 175k members starting their trips between 5pm and 6pm (2016-2022)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4" name="Shape 3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" name="Google Shape;3645;g1aaaaa760f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6" name="Google Shape;3646;g1aaaaa760f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Casual rider: </a:t>
            </a:r>
            <a:r>
              <a:rPr b="1" lang="en">
                <a:solidFill>
                  <a:srgbClr val="0C0B31"/>
                </a:solidFill>
                <a:highlight>
                  <a:srgbClr val="FFFFFF"/>
                </a:highlight>
              </a:rPr>
              <a:t>Single Trip plan (</a:t>
            </a:r>
            <a:r>
              <a:rPr lang="en">
                <a:solidFill>
                  <a:srgbClr val="0C0B31"/>
                </a:solidFill>
                <a:highlight>
                  <a:srgbClr val="FFFFFF"/>
                </a:highlight>
              </a:rPr>
              <a:t>$1/unlock and constant price per min) vs member: 24 hr pass or 30 day pass or annual membership ($95 billed upfront! Good for business). Electric bike introduced in 2020 -&gt; low count!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6" name="Shape 3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7" name="Google Shape;3657;g1aaaaa760f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8" name="Google Shape;3658;g1aaaaa760f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8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g1a31e9a245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0" name="Google Shape;3670;g1a31e9a245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2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Google Shape;3683;g1aaaaa760f7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4" name="Google Shape;3684;g1aaaaa760f7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open source geospatial analysis tool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3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g13c92c86999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5" name="Google Shape;3695;g13c92c86999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8" name="Shape 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9" name="Google Shape;3719;g1a4d43a97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0" name="Google Shape;3720;g1a4d43a97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4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3c92c869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13c92c869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With rising fuel costs and weather crises, CaBi can be used as an alternative method of transportation as it’s cost-effective and environmentally friendly. 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Bike-sharing segment in the world is projected to grow by 11.48% (2022-2026), resulting in a market volume of US$12.29bn in 2026 (Statista, 2022)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9" name="Shape 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0" name="Google Shape;3730;g1a4ed152bb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1" name="Google Shape;3731;g1a4ed152bb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0" name="Shape 3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1" name="Google Shape;3741;g1a4ed152bb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2" name="Google Shape;3742;g1a4ed152bb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1" name="Shape 3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2" name="Google Shape;3752;g1a4ed152bb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3" name="Google Shape;3753;g1a4ed152bb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1" name="Shape 3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2" name="Google Shape;3762;g1a4ed152bb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3" name="Google Shape;3763;g1a4ed152bb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2" name="Shape 3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3" name="Google Shape;3773;g1a4ed152bb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4" name="Google Shape;3774;g1a4ed152bb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3" name="Shape 3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4" name="Google Shape;3784;g1a4ed152bb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5" name="Google Shape;3785;g1a4ed152bb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4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Google Shape;3795;g1a4ed152bb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6" name="Google Shape;3796;g1a4ed152bb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5" name="Shape 3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6" name="Google Shape;3806;g1a8c91c5a5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7" name="Google Shape;3807;g1a8c91c5a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search CV and RepeatedKfold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 intercept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4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g13c92c8699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6" name="Google Shape;3816;g13c92c8699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B3B3B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" sz="1000">
                <a:solidFill>
                  <a:srgbClr val="3B3B3B"/>
                </a:solidFill>
                <a:latin typeface="Montserrat"/>
                <a:ea typeface="Montserrat"/>
                <a:cs typeface="Montserrat"/>
                <a:sym typeface="Montserrat"/>
              </a:rPr>
              <a:t>egression Model (Data from 2016-2022):</a:t>
            </a:r>
            <a:endParaRPr sz="1000">
              <a:solidFill>
                <a:srgbClr val="3B3B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rgbClr val="FF6B6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Regression model </a:t>
            </a:r>
            <a:r>
              <a:rPr lang="en" sz="1000">
                <a:solidFill>
                  <a:srgbClr val="0D0D0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created by </a:t>
            </a:r>
            <a:r>
              <a:rPr b="1" lang="en" sz="100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clustering the data based on location and predicting the trip duration was inconclusive </a:t>
            </a:r>
            <a:r>
              <a:rPr lang="en" sz="100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including parameters such as membership type and bike type.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3" name="Shape 3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4" name="Google Shape;3824;g1a31e9a245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5" name="Google Shape;3825;g1a31e9a245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4" name="Shape 3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Google Shape;3505;g13c92c8699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6" name="Google Shape;3506;g13c92c8699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1" name="Shape 3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2" name="Google Shape;3832;g1a31e9a245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3" name="Google Shape;3833;g1a31e9a245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</a:t>
            </a:r>
            <a:r>
              <a:rPr lang="en"/>
              <a:t> </a:t>
            </a:r>
            <a:r>
              <a:rPr lang="en"/>
              <a:t>listening to this presentation, Karan has finally made up his mind to utilize CaBi as an annual member. Ahmed’s the happiest!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g13a5203a22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6" name="Google Shape;3516;g13a5203a22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5" name="Shape 3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6" name="Google Shape;3536;g1a8c91c5a58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7" name="Google Shape;3537;g1a8c91c5a5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csv represents the capital bikeshare data from 2016 to 2022 collected from CaBi Amazon S3 Bucket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Explain the columns thoroughly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 of the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removed docked bike (no conclusive info about it)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3" name="Shape 3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Google Shape;3544;g1adeeec1acd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5" name="Google Shape;3545;g1adeeec1acd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csv represents the capital bikeshare data from 2016 to 2022 collected from CaBi Amazon S3 Bucket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Explain the columns thoroughly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Size of the dataset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1" name="Shape 3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2" name="Google Shape;3552;g1a4ed152bb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3" name="Google Shape;3553;g1a4ed152bb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50">
                <a:solidFill>
                  <a:schemeClr val="dk1"/>
                </a:solidFill>
              </a:rPr>
              <a:t>7500+5500+5500+1000+300 = 20000 NA rows dropped out of more than 21 million records</a:t>
            </a:r>
            <a:endParaRPr sz="19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Lat long not present 2016 to 2020 march so join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7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g1a4ed152bb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9" name="Google Shape;3569;g1a4ed152bb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4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" name="Google Shape;3585;g1a4ed152bb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6" name="Google Shape;3586;g1a4ed152bb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5700" y="-4200"/>
            <a:ext cx="4601250" cy="5157175"/>
            <a:chOff x="-15700" y="-4200"/>
            <a:chExt cx="4601250" cy="5157175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1881250" y="1150"/>
              <a:ext cx="2671500" cy="15426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535150" y="-4200"/>
              <a:ext cx="4046100" cy="23361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6900" y="411075"/>
              <a:ext cx="4572300" cy="26400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8750" y="1132250"/>
              <a:ext cx="4576800" cy="26424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8625" y="1858100"/>
              <a:ext cx="4559700" cy="26325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0" y="2571700"/>
              <a:ext cx="4451700" cy="25701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3127875" y="625"/>
              <a:ext cx="1452300" cy="8385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23050" y="3301075"/>
              <a:ext cx="3207300" cy="18519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-3725" y="4005675"/>
              <a:ext cx="1970100" cy="11376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-15700" y="4726375"/>
              <a:ext cx="734400" cy="4239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1862700" y="3352700"/>
            <a:ext cx="5418600" cy="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" name="Google Shape;24;p2"/>
          <p:cNvSpPr txBox="1"/>
          <p:nvPr>
            <p:ph type="ctrTitle"/>
          </p:nvPr>
        </p:nvSpPr>
        <p:spPr>
          <a:xfrm>
            <a:off x="1960650" y="1488200"/>
            <a:ext cx="5222700" cy="8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" name="Google Shape;25;p2"/>
          <p:cNvSpPr txBox="1"/>
          <p:nvPr>
            <p:ph idx="2" type="ctrTitle"/>
          </p:nvPr>
        </p:nvSpPr>
        <p:spPr>
          <a:xfrm>
            <a:off x="2334900" y="2343800"/>
            <a:ext cx="4474200" cy="107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" name="Google Shape;26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" name="Google Shape;819;p11"/>
          <p:cNvGrpSpPr/>
          <p:nvPr/>
        </p:nvGrpSpPr>
        <p:grpSpPr>
          <a:xfrm>
            <a:off x="-174900" y="-483112"/>
            <a:ext cx="9493759" cy="5804916"/>
            <a:chOff x="-15700" y="-4200"/>
            <a:chExt cx="4601250" cy="5157175"/>
          </a:xfrm>
        </p:grpSpPr>
        <p:cxnSp>
          <p:nvCxnSpPr>
            <p:cNvPr id="820" name="Google Shape;820;p11"/>
            <p:cNvCxnSpPr/>
            <p:nvPr/>
          </p:nvCxnSpPr>
          <p:spPr>
            <a:xfrm>
              <a:off x="1881250" y="1150"/>
              <a:ext cx="2671500" cy="15426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1" name="Google Shape;821;p11"/>
            <p:cNvCxnSpPr/>
            <p:nvPr/>
          </p:nvCxnSpPr>
          <p:spPr>
            <a:xfrm>
              <a:off x="535150" y="-4200"/>
              <a:ext cx="4046100" cy="23361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2" name="Google Shape;822;p11"/>
            <p:cNvCxnSpPr/>
            <p:nvPr/>
          </p:nvCxnSpPr>
          <p:spPr>
            <a:xfrm>
              <a:off x="6900" y="411075"/>
              <a:ext cx="4572300" cy="26400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3" name="Google Shape;823;p11"/>
            <p:cNvCxnSpPr/>
            <p:nvPr/>
          </p:nvCxnSpPr>
          <p:spPr>
            <a:xfrm>
              <a:off x="8750" y="1132250"/>
              <a:ext cx="4576800" cy="26424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4" name="Google Shape;824;p11"/>
            <p:cNvCxnSpPr/>
            <p:nvPr/>
          </p:nvCxnSpPr>
          <p:spPr>
            <a:xfrm>
              <a:off x="18625" y="1858100"/>
              <a:ext cx="4559700" cy="26325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5" name="Google Shape;825;p11"/>
            <p:cNvCxnSpPr/>
            <p:nvPr/>
          </p:nvCxnSpPr>
          <p:spPr>
            <a:xfrm>
              <a:off x="0" y="2571700"/>
              <a:ext cx="4451700" cy="25701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6" name="Google Shape;826;p11"/>
            <p:cNvCxnSpPr/>
            <p:nvPr/>
          </p:nvCxnSpPr>
          <p:spPr>
            <a:xfrm>
              <a:off x="3127875" y="625"/>
              <a:ext cx="1452300" cy="8385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7" name="Google Shape;827;p11"/>
            <p:cNvCxnSpPr/>
            <p:nvPr/>
          </p:nvCxnSpPr>
          <p:spPr>
            <a:xfrm>
              <a:off x="23050" y="3301075"/>
              <a:ext cx="3207300" cy="18519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8" name="Google Shape;828;p11"/>
            <p:cNvCxnSpPr/>
            <p:nvPr/>
          </p:nvCxnSpPr>
          <p:spPr>
            <a:xfrm>
              <a:off x="-3725" y="4005675"/>
              <a:ext cx="1970100" cy="11376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9" name="Google Shape;829;p11"/>
            <p:cNvCxnSpPr/>
            <p:nvPr/>
          </p:nvCxnSpPr>
          <p:spPr>
            <a:xfrm>
              <a:off x="-15700" y="4726375"/>
              <a:ext cx="734400" cy="4239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30" name="Google Shape;830;p11"/>
          <p:cNvSpPr txBox="1"/>
          <p:nvPr>
            <p:ph hasCustomPrompt="1" type="title"/>
          </p:nvPr>
        </p:nvSpPr>
        <p:spPr>
          <a:xfrm>
            <a:off x="1143000" y="1142225"/>
            <a:ext cx="6858000" cy="18315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1" name="Google Shape;831;p11"/>
          <p:cNvSpPr txBox="1"/>
          <p:nvPr>
            <p:ph idx="1" type="subTitle"/>
          </p:nvPr>
        </p:nvSpPr>
        <p:spPr>
          <a:xfrm>
            <a:off x="1143000" y="3264463"/>
            <a:ext cx="6858000" cy="7368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Google Shape;836;p13"/>
          <p:cNvGrpSpPr/>
          <p:nvPr/>
        </p:nvGrpSpPr>
        <p:grpSpPr>
          <a:xfrm>
            <a:off x="0" y="-39479"/>
            <a:ext cx="2880000" cy="5222463"/>
            <a:chOff x="33525" y="-39954"/>
            <a:chExt cx="2880000" cy="5222463"/>
          </a:xfrm>
        </p:grpSpPr>
        <p:sp>
          <p:nvSpPr>
            <p:cNvPr id="837" name="Google Shape;837;p13"/>
            <p:cNvSpPr/>
            <p:nvPr/>
          </p:nvSpPr>
          <p:spPr>
            <a:xfrm>
              <a:off x="33525" y="-475"/>
              <a:ext cx="2880000" cy="5143500"/>
            </a:xfrm>
            <a:prstGeom prst="rect">
              <a:avLst/>
            </a:prstGeom>
            <a:solidFill>
              <a:schemeClr val="dk2"/>
            </a:solidFill>
            <a:ln cap="flat" cmpd="sng" w="762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8" name="Google Shape;838;p13"/>
            <p:cNvGrpSpPr/>
            <p:nvPr/>
          </p:nvGrpSpPr>
          <p:grpSpPr>
            <a:xfrm>
              <a:off x="193257" y="-39954"/>
              <a:ext cx="2560500" cy="5222463"/>
              <a:chOff x="6423757" y="-74654"/>
              <a:chExt cx="2560500" cy="5222463"/>
            </a:xfrm>
          </p:grpSpPr>
          <p:sp>
            <p:nvSpPr>
              <p:cNvPr id="839" name="Google Shape;839;p13"/>
              <p:cNvSpPr/>
              <p:nvPr/>
            </p:nvSpPr>
            <p:spPr>
              <a:xfrm rot="-5400000">
                <a:off x="7217857" y="3205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13"/>
              <p:cNvSpPr/>
              <p:nvPr/>
            </p:nvSpPr>
            <p:spPr>
              <a:xfrm rot="-5400000">
                <a:off x="7217857" y="3793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13"/>
              <p:cNvSpPr/>
              <p:nvPr/>
            </p:nvSpPr>
            <p:spPr>
              <a:xfrm rot="-5400000">
                <a:off x="7217857" y="26168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13"/>
              <p:cNvSpPr/>
              <p:nvPr/>
            </p:nvSpPr>
            <p:spPr>
              <a:xfrm rot="-5400000">
                <a:off x="7217857" y="4381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13"/>
              <p:cNvSpPr/>
              <p:nvPr/>
            </p:nvSpPr>
            <p:spPr>
              <a:xfrm rot="-5400000">
                <a:off x="7217857" y="2028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13"/>
              <p:cNvSpPr/>
              <p:nvPr/>
            </p:nvSpPr>
            <p:spPr>
              <a:xfrm rot="-5400000">
                <a:off x="7217857" y="4969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13"/>
              <p:cNvSpPr/>
              <p:nvPr/>
            </p:nvSpPr>
            <p:spPr>
              <a:xfrm rot="-5400000">
                <a:off x="7217857" y="1440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13"/>
              <p:cNvSpPr/>
              <p:nvPr/>
            </p:nvSpPr>
            <p:spPr>
              <a:xfrm rot="-5400000">
                <a:off x="7217857" y="852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13"/>
              <p:cNvSpPr/>
              <p:nvPr/>
            </p:nvSpPr>
            <p:spPr>
              <a:xfrm rot="-5400000">
                <a:off x="7217857" y="264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13"/>
              <p:cNvSpPr/>
              <p:nvPr/>
            </p:nvSpPr>
            <p:spPr>
              <a:xfrm rot="-5400000">
                <a:off x="6820807" y="29019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13"/>
              <p:cNvSpPr/>
              <p:nvPr/>
            </p:nvSpPr>
            <p:spPr>
              <a:xfrm rot="-5400000">
                <a:off x="6820807" y="34901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13"/>
              <p:cNvSpPr/>
              <p:nvPr/>
            </p:nvSpPr>
            <p:spPr>
              <a:xfrm rot="-5400000">
                <a:off x="6820807" y="23137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13"/>
              <p:cNvSpPr/>
              <p:nvPr/>
            </p:nvSpPr>
            <p:spPr>
              <a:xfrm rot="-5400000">
                <a:off x="6820807" y="40783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13"/>
              <p:cNvSpPr/>
              <p:nvPr/>
            </p:nvSpPr>
            <p:spPr>
              <a:xfrm rot="-5400000">
                <a:off x="6820807" y="17255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13"/>
              <p:cNvSpPr/>
              <p:nvPr/>
            </p:nvSpPr>
            <p:spPr>
              <a:xfrm rot="-5400000">
                <a:off x="6820807" y="46665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13"/>
              <p:cNvSpPr/>
              <p:nvPr/>
            </p:nvSpPr>
            <p:spPr>
              <a:xfrm rot="-5400000">
                <a:off x="6820807" y="11373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13"/>
              <p:cNvSpPr/>
              <p:nvPr/>
            </p:nvSpPr>
            <p:spPr>
              <a:xfrm rot="-5400000">
                <a:off x="6820807" y="5491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13"/>
              <p:cNvSpPr/>
              <p:nvPr/>
            </p:nvSpPr>
            <p:spPr>
              <a:xfrm rot="-5400000">
                <a:off x="6820807" y="-39004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3"/>
              <p:cNvSpPr/>
              <p:nvPr/>
            </p:nvSpPr>
            <p:spPr>
              <a:xfrm rot="-5400000">
                <a:off x="7614907" y="28663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13"/>
              <p:cNvSpPr/>
              <p:nvPr/>
            </p:nvSpPr>
            <p:spPr>
              <a:xfrm rot="-5400000">
                <a:off x="7614907" y="34545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13"/>
              <p:cNvSpPr/>
              <p:nvPr/>
            </p:nvSpPr>
            <p:spPr>
              <a:xfrm rot="-5400000">
                <a:off x="7614907" y="22781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13"/>
              <p:cNvSpPr/>
              <p:nvPr/>
            </p:nvSpPr>
            <p:spPr>
              <a:xfrm rot="-5400000">
                <a:off x="7614907" y="40427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13"/>
              <p:cNvSpPr/>
              <p:nvPr/>
            </p:nvSpPr>
            <p:spPr>
              <a:xfrm rot="-5400000">
                <a:off x="7614907" y="16899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13"/>
              <p:cNvSpPr/>
              <p:nvPr/>
            </p:nvSpPr>
            <p:spPr>
              <a:xfrm rot="-5400000">
                <a:off x="7614907" y="46309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13"/>
              <p:cNvSpPr/>
              <p:nvPr/>
            </p:nvSpPr>
            <p:spPr>
              <a:xfrm rot="-5400000">
                <a:off x="7614907" y="11017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13"/>
              <p:cNvSpPr/>
              <p:nvPr/>
            </p:nvSpPr>
            <p:spPr>
              <a:xfrm rot="-5400000">
                <a:off x="7614907" y="5135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13"/>
              <p:cNvSpPr/>
              <p:nvPr/>
            </p:nvSpPr>
            <p:spPr>
              <a:xfrm rot="-5400000">
                <a:off x="7614907" y="-74654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13"/>
              <p:cNvSpPr/>
              <p:nvPr/>
            </p:nvSpPr>
            <p:spPr>
              <a:xfrm rot="-5400000">
                <a:off x="8011957" y="3205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3"/>
              <p:cNvSpPr/>
              <p:nvPr/>
            </p:nvSpPr>
            <p:spPr>
              <a:xfrm rot="-5400000">
                <a:off x="8011957" y="3793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13"/>
              <p:cNvSpPr/>
              <p:nvPr/>
            </p:nvSpPr>
            <p:spPr>
              <a:xfrm rot="-5400000">
                <a:off x="8011957" y="26168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13"/>
              <p:cNvSpPr/>
              <p:nvPr/>
            </p:nvSpPr>
            <p:spPr>
              <a:xfrm rot="-5400000">
                <a:off x="8011957" y="4381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13"/>
              <p:cNvSpPr/>
              <p:nvPr/>
            </p:nvSpPr>
            <p:spPr>
              <a:xfrm rot="-5400000">
                <a:off x="8011957" y="2028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3"/>
              <p:cNvSpPr/>
              <p:nvPr/>
            </p:nvSpPr>
            <p:spPr>
              <a:xfrm rot="-5400000">
                <a:off x="8011957" y="4969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3"/>
              <p:cNvSpPr/>
              <p:nvPr/>
            </p:nvSpPr>
            <p:spPr>
              <a:xfrm rot="-5400000">
                <a:off x="8011957" y="1440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13"/>
              <p:cNvSpPr/>
              <p:nvPr/>
            </p:nvSpPr>
            <p:spPr>
              <a:xfrm rot="-5400000">
                <a:off x="8011957" y="852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13"/>
              <p:cNvSpPr/>
              <p:nvPr/>
            </p:nvSpPr>
            <p:spPr>
              <a:xfrm rot="-5400000">
                <a:off x="8011957" y="264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13"/>
              <p:cNvSpPr/>
              <p:nvPr/>
            </p:nvSpPr>
            <p:spPr>
              <a:xfrm rot="-5400000">
                <a:off x="8409007" y="28663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13"/>
              <p:cNvSpPr/>
              <p:nvPr/>
            </p:nvSpPr>
            <p:spPr>
              <a:xfrm rot="-5400000">
                <a:off x="8409007" y="34545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13"/>
              <p:cNvSpPr/>
              <p:nvPr/>
            </p:nvSpPr>
            <p:spPr>
              <a:xfrm rot="-5400000">
                <a:off x="8409007" y="22781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13"/>
              <p:cNvSpPr/>
              <p:nvPr/>
            </p:nvSpPr>
            <p:spPr>
              <a:xfrm rot="-5400000">
                <a:off x="8409007" y="40427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13"/>
              <p:cNvSpPr/>
              <p:nvPr/>
            </p:nvSpPr>
            <p:spPr>
              <a:xfrm rot="-5400000">
                <a:off x="8409007" y="16899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13"/>
              <p:cNvSpPr/>
              <p:nvPr/>
            </p:nvSpPr>
            <p:spPr>
              <a:xfrm rot="-5400000">
                <a:off x="8409007" y="46309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13"/>
              <p:cNvSpPr/>
              <p:nvPr/>
            </p:nvSpPr>
            <p:spPr>
              <a:xfrm rot="-5400000">
                <a:off x="8409007" y="11017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13"/>
              <p:cNvSpPr/>
              <p:nvPr/>
            </p:nvSpPr>
            <p:spPr>
              <a:xfrm rot="-5400000">
                <a:off x="8409007" y="5135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13"/>
              <p:cNvSpPr/>
              <p:nvPr/>
            </p:nvSpPr>
            <p:spPr>
              <a:xfrm rot="-5400000">
                <a:off x="8409007" y="-74654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3"/>
              <p:cNvSpPr/>
              <p:nvPr/>
            </p:nvSpPr>
            <p:spPr>
              <a:xfrm rot="-5400000">
                <a:off x="6423757" y="3205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13"/>
              <p:cNvSpPr/>
              <p:nvPr/>
            </p:nvSpPr>
            <p:spPr>
              <a:xfrm rot="-5400000">
                <a:off x="6423757" y="3793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13"/>
              <p:cNvSpPr/>
              <p:nvPr/>
            </p:nvSpPr>
            <p:spPr>
              <a:xfrm rot="-5400000">
                <a:off x="6423757" y="26168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13"/>
              <p:cNvSpPr/>
              <p:nvPr/>
            </p:nvSpPr>
            <p:spPr>
              <a:xfrm rot="-5400000">
                <a:off x="6423757" y="4381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13"/>
              <p:cNvSpPr/>
              <p:nvPr/>
            </p:nvSpPr>
            <p:spPr>
              <a:xfrm rot="-5400000">
                <a:off x="6423757" y="2028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3"/>
              <p:cNvSpPr/>
              <p:nvPr/>
            </p:nvSpPr>
            <p:spPr>
              <a:xfrm rot="-5400000">
                <a:off x="6423757" y="4969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3"/>
              <p:cNvSpPr/>
              <p:nvPr/>
            </p:nvSpPr>
            <p:spPr>
              <a:xfrm rot="-5400000">
                <a:off x="6423757" y="1440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13"/>
              <p:cNvSpPr/>
              <p:nvPr/>
            </p:nvSpPr>
            <p:spPr>
              <a:xfrm rot="-5400000">
                <a:off x="6423757" y="852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13"/>
              <p:cNvSpPr/>
              <p:nvPr/>
            </p:nvSpPr>
            <p:spPr>
              <a:xfrm rot="-5400000">
                <a:off x="6423757" y="264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13"/>
              <p:cNvSpPr/>
              <p:nvPr/>
            </p:nvSpPr>
            <p:spPr>
              <a:xfrm rot="-5400000">
                <a:off x="8806057" y="3205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13"/>
              <p:cNvSpPr/>
              <p:nvPr/>
            </p:nvSpPr>
            <p:spPr>
              <a:xfrm rot="-5400000">
                <a:off x="8806057" y="3793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13"/>
              <p:cNvSpPr/>
              <p:nvPr/>
            </p:nvSpPr>
            <p:spPr>
              <a:xfrm rot="-5400000">
                <a:off x="8806057" y="26168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13"/>
              <p:cNvSpPr/>
              <p:nvPr/>
            </p:nvSpPr>
            <p:spPr>
              <a:xfrm rot="-5400000">
                <a:off x="8806057" y="4381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13"/>
              <p:cNvSpPr/>
              <p:nvPr/>
            </p:nvSpPr>
            <p:spPr>
              <a:xfrm rot="-5400000">
                <a:off x="8806057" y="2028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13"/>
              <p:cNvSpPr/>
              <p:nvPr/>
            </p:nvSpPr>
            <p:spPr>
              <a:xfrm rot="-5400000">
                <a:off x="8806057" y="4969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13"/>
              <p:cNvSpPr/>
              <p:nvPr/>
            </p:nvSpPr>
            <p:spPr>
              <a:xfrm rot="-5400000">
                <a:off x="8806057" y="1440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13"/>
              <p:cNvSpPr/>
              <p:nvPr/>
            </p:nvSpPr>
            <p:spPr>
              <a:xfrm rot="-5400000">
                <a:off x="8806057" y="852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3"/>
              <p:cNvSpPr/>
              <p:nvPr/>
            </p:nvSpPr>
            <p:spPr>
              <a:xfrm rot="-5400000">
                <a:off x="8806057" y="264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02" name="Google Shape;902;p13"/>
          <p:cNvSpPr/>
          <p:nvPr/>
        </p:nvSpPr>
        <p:spPr>
          <a:xfrm>
            <a:off x="2880000" y="0"/>
            <a:ext cx="6264000" cy="51435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13"/>
          <p:cNvSpPr/>
          <p:nvPr/>
        </p:nvSpPr>
        <p:spPr>
          <a:xfrm>
            <a:off x="713250" y="1576325"/>
            <a:ext cx="7717500" cy="30366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3"/>
          <p:cNvSpPr txBox="1"/>
          <p:nvPr>
            <p:ph idx="1" type="subTitle"/>
          </p:nvPr>
        </p:nvSpPr>
        <p:spPr>
          <a:xfrm>
            <a:off x="1788150" y="2430729"/>
            <a:ext cx="2652900" cy="58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05" name="Google Shape;905;p13"/>
          <p:cNvSpPr txBox="1"/>
          <p:nvPr>
            <p:ph hasCustomPrompt="1" type="title"/>
          </p:nvPr>
        </p:nvSpPr>
        <p:spPr>
          <a:xfrm>
            <a:off x="824406" y="2207713"/>
            <a:ext cx="776400" cy="42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906" name="Google Shape;906;p13"/>
          <p:cNvSpPr txBox="1"/>
          <p:nvPr>
            <p:ph idx="2" type="subTitle"/>
          </p:nvPr>
        </p:nvSpPr>
        <p:spPr>
          <a:xfrm>
            <a:off x="1788162" y="2010713"/>
            <a:ext cx="2652900" cy="420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23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07" name="Google Shape;907;p13"/>
          <p:cNvSpPr txBox="1"/>
          <p:nvPr>
            <p:ph idx="3"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8" name="Google Shape;908;p13"/>
          <p:cNvSpPr txBox="1"/>
          <p:nvPr>
            <p:ph idx="4" type="subTitle"/>
          </p:nvPr>
        </p:nvSpPr>
        <p:spPr>
          <a:xfrm>
            <a:off x="5588500" y="2430729"/>
            <a:ext cx="2652900" cy="58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09" name="Google Shape;909;p13"/>
          <p:cNvSpPr txBox="1"/>
          <p:nvPr>
            <p:ph hasCustomPrompt="1" idx="5" type="title"/>
          </p:nvPr>
        </p:nvSpPr>
        <p:spPr>
          <a:xfrm>
            <a:off x="4624756" y="2207713"/>
            <a:ext cx="776400" cy="42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910" name="Google Shape;910;p13"/>
          <p:cNvSpPr txBox="1"/>
          <p:nvPr>
            <p:ph idx="6" type="subTitle"/>
          </p:nvPr>
        </p:nvSpPr>
        <p:spPr>
          <a:xfrm>
            <a:off x="5588512" y="2010713"/>
            <a:ext cx="2652900" cy="420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23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11" name="Google Shape;911;p13"/>
          <p:cNvSpPr txBox="1"/>
          <p:nvPr>
            <p:ph idx="7" type="subTitle"/>
          </p:nvPr>
        </p:nvSpPr>
        <p:spPr>
          <a:xfrm>
            <a:off x="1788150" y="3583254"/>
            <a:ext cx="2652900" cy="58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12" name="Google Shape;912;p13"/>
          <p:cNvSpPr txBox="1"/>
          <p:nvPr>
            <p:ph hasCustomPrompt="1" idx="8" type="title"/>
          </p:nvPr>
        </p:nvSpPr>
        <p:spPr>
          <a:xfrm>
            <a:off x="824406" y="3360238"/>
            <a:ext cx="776400" cy="42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913" name="Google Shape;913;p13"/>
          <p:cNvSpPr txBox="1"/>
          <p:nvPr>
            <p:ph idx="9" type="subTitle"/>
          </p:nvPr>
        </p:nvSpPr>
        <p:spPr>
          <a:xfrm>
            <a:off x="1788162" y="3163238"/>
            <a:ext cx="2652900" cy="420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23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14" name="Google Shape;914;p13"/>
          <p:cNvSpPr txBox="1"/>
          <p:nvPr>
            <p:ph idx="13" type="subTitle"/>
          </p:nvPr>
        </p:nvSpPr>
        <p:spPr>
          <a:xfrm>
            <a:off x="5588500" y="3583254"/>
            <a:ext cx="2652900" cy="58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15" name="Google Shape;915;p13"/>
          <p:cNvSpPr txBox="1"/>
          <p:nvPr>
            <p:ph hasCustomPrompt="1" idx="14" type="title"/>
          </p:nvPr>
        </p:nvSpPr>
        <p:spPr>
          <a:xfrm>
            <a:off x="4624756" y="3360238"/>
            <a:ext cx="776400" cy="42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916" name="Google Shape;916;p13"/>
          <p:cNvSpPr txBox="1"/>
          <p:nvPr>
            <p:ph idx="15" type="subTitle"/>
          </p:nvPr>
        </p:nvSpPr>
        <p:spPr>
          <a:xfrm>
            <a:off x="5588512" y="3163238"/>
            <a:ext cx="2652900" cy="420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23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17" name="Google Shape;91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9" name="Google Shape;919;p14"/>
          <p:cNvGrpSpPr/>
          <p:nvPr/>
        </p:nvGrpSpPr>
        <p:grpSpPr>
          <a:xfrm>
            <a:off x="26838" y="-81525"/>
            <a:ext cx="9090300" cy="5339850"/>
            <a:chOff x="26838" y="-81525"/>
            <a:chExt cx="9090300" cy="5339850"/>
          </a:xfrm>
        </p:grpSpPr>
        <p:grpSp>
          <p:nvGrpSpPr>
            <p:cNvPr id="920" name="Google Shape;920;p14"/>
            <p:cNvGrpSpPr/>
            <p:nvPr/>
          </p:nvGrpSpPr>
          <p:grpSpPr>
            <a:xfrm>
              <a:off x="26838" y="3491925"/>
              <a:ext cx="9090300" cy="178200"/>
              <a:chOff x="26838" y="3387150"/>
              <a:chExt cx="9090300" cy="178200"/>
            </a:xfrm>
          </p:grpSpPr>
          <p:sp>
            <p:nvSpPr>
              <p:cNvPr id="921" name="Google Shape;921;p14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4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14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4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4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4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4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4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4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4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14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14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14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14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14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14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7" name="Google Shape;937;p14"/>
            <p:cNvGrpSpPr/>
            <p:nvPr/>
          </p:nvGrpSpPr>
          <p:grpSpPr>
            <a:xfrm>
              <a:off x="365501" y="3094875"/>
              <a:ext cx="8502100" cy="178200"/>
              <a:chOff x="365501" y="2990100"/>
              <a:chExt cx="8502100" cy="178200"/>
            </a:xfrm>
          </p:grpSpPr>
          <p:sp>
            <p:nvSpPr>
              <p:cNvPr id="938" name="Google Shape;938;p14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14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14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14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14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14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14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14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14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14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14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14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14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3" name="Google Shape;953;p14"/>
            <p:cNvGrpSpPr/>
            <p:nvPr/>
          </p:nvGrpSpPr>
          <p:grpSpPr>
            <a:xfrm>
              <a:off x="26838" y="2697825"/>
              <a:ext cx="9090300" cy="178200"/>
              <a:chOff x="26838" y="3387150"/>
              <a:chExt cx="9090300" cy="178200"/>
            </a:xfrm>
          </p:grpSpPr>
          <p:sp>
            <p:nvSpPr>
              <p:cNvPr id="954" name="Google Shape;954;p14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14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14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4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4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14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14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14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14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14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14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14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14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14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14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14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0" name="Google Shape;970;p14"/>
            <p:cNvGrpSpPr/>
            <p:nvPr/>
          </p:nvGrpSpPr>
          <p:grpSpPr>
            <a:xfrm>
              <a:off x="365501" y="2300775"/>
              <a:ext cx="8502100" cy="178200"/>
              <a:chOff x="365501" y="2990100"/>
              <a:chExt cx="8502100" cy="178200"/>
            </a:xfrm>
          </p:grpSpPr>
          <p:sp>
            <p:nvSpPr>
              <p:cNvPr id="971" name="Google Shape;971;p14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14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14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14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14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14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14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14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14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14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14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14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14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14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14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6" name="Google Shape;986;p14"/>
            <p:cNvGrpSpPr/>
            <p:nvPr/>
          </p:nvGrpSpPr>
          <p:grpSpPr>
            <a:xfrm>
              <a:off x="26838" y="1903725"/>
              <a:ext cx="9090300" cy="178200"/>
              <a:chOff x="26838" y="3387150"/>
              <a:chExt cx="9090300" cy="178200"/>
            </a:xfrm>
          </p:grpSpPr>
          <p:sp>
            <p:nvSpPr>
              <p:cNvPr id="987" name="Google Shape;987;p14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14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14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14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14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14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14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14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14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14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14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14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14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14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14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14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3" name="Google Shape;1003;p14"/>
            <p:cNvGrpSpPr/>
            <p:nvPr/>
          </p:nvGrpSpPr>
          <p:grpSpPr>
            <a:xfrm>
              <a:off x="365501" y="1506675"/>
              <a:ext cx="8502100" cy="178200"/>
              <a:chOff x="365501" y="2990100"/>
              <a:chExt cx="8502100" cy="178200"/>
            </a:xfrm>
          </p:grpSpPr>
          <p:sp>
            <p:nvSpPr>
              <p:cNvPr id="1004" name="Google Shape;1004;p14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14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14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14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14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14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14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14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14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14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14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14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14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14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14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9" name="Google Shape;1019;p14"/>
            <p:cNvGrpSpPr/>
            <p:nvPr/>
          </p:nvGrpSpPr>
          <p:grpSpPr>
            <a:xfrm>
              <a:off x="26838" y="1109625"/>
              <a:ext cx="9090300" cy="178200"/>
              <a:chOff x="26838" y="3387150"/>
              <a:chExt cx="9090300" cy="178200"/>
            </a:xfrm>
          </p:grpSpPr>
          <p:sp>
            <p:nvSpPr>
              <p:cNvPr id="1020" name="Google Shape;1020;p14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14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14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14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14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14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4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14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14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14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14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14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4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14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14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14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6" name="Google Shape;1036;p14"/>
            <p:cNvGrpSpPr/>
            <p:nvPr/>
          </p:nvGrpSpPr>
          <p:grpSpPr>
            <a:xfrm>
              <a:off x="365501" y="712575"/>
              <a:ext cx="8502100" cy="178200"/>
              <a:chOff x="365501" y="2990100"/>
              <a:chExt cx="8502100" cy="178200"/>
            </a:xfrm>
          </p:grpSpPr>
          <p:sp>
            <p:nvSpPr>
              <p:cNvPr id="1037" name="Google Shape;1037;p14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14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14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14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14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14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14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14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14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14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14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14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14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14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14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2" name="Google Shape;1052;p14"/>
            <p:cNvGrpSpPr/>
            <p:nvPr/>
          </p:nvGrpSpPr>
          <p:grpSpPr>
            <a:xfrm>
              <a:off x="26838" y="315525"/>
              <a:ext cx="9090300" cy="178200"/>
              <a:chOff x="26838" y="3387150"/>
              <a:chExt cx="9090300" cy="178200"/>
            </a:xfrm>
          </p:grpSpPr>
          <p:sp>
            <p:nvSpPr>
              <p:cNvPr id="1053" name="Google Shape;1053;p14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14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14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14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14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14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14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14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14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14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14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14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14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14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14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14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9" name="Google Shape;1069;p14"/>
            <p:cNvGrpSpPr/>
            <p:nvPr/>
          </p:nvGrpSpPr>
          <p:grpSpPr>
            <a:xfrm>
              <a:off x="365501" y="3888975"/>
              <a:ext cx="8502100" cy="178200"/>
              <a:chOff x="365501" y="2990100"/>
              <a:chExt cx="8502100" cy="178200"/>
            </a:xfrm>
          </p:grpSpPr>
          <p:sp>
            <p:nvSpPr>
              <p:cNvPr id="1070" name="Google Shape;1070;p14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14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14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14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14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14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14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14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14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14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14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14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14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14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14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5" name="Google Shape;1085;p14"/>
            <p:cNvGrpSpPr/>
            <p:nvPr/>
          </p:nvGrpSpPr>
          <p:grpSpPr>
            <a:xfrm>
              <a:off x="26838" y="4286025"/>
              <a:ext cx="9090300" cy="178200"/>
              <a:chOff x="26838" y="3387150"/>
              <a:chExt cx="9090300" cy="178200"/>
            </a:xfrm>
          </p:grpSpPr>
          <p:sp>
            <p:nvSpPr>
              <p:cNvPr id="1086" name="Google Shape;1086;p14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14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14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14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14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14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14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14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14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14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14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14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14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14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14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14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2" name="Google Shape;1102;p14"/>
            <p:cNvGrpSpPr/>
            <p:nvPr/>
          </p:nvGrpSpPr>
          <p:grpSpPr>
            <a:xfrm>
              <a:off x="365501" y="4683075"/>
              <a:ext cx="8502100" cy="178200"/>
              <a:chOff x="365501" y="2990100"/>
              <a:chExt cx="8502100" cy="178200"/>
            </a:xfrm>
          </p:grpSpPr>
          <p:sp>
            <p:nvSpPr>
              <p:cNvPr id="1103" name="Google Shape;1103;p14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14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14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14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14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14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14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14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14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14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14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14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14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14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14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8" name="Google Shape;1118;p14"/>
            <p:cNvGrpSpPr/>
            <p:nvPr/>
          </p:nvGrpSpPr>
          <p:grpSpPr>
            <a:xfrm>
              <a:off x="26838" y="5080125"/>
              <a:ext cx="9090300" cy="178200"/>
              <a:chOff x="26838" y="3387150"/>
              <a:chExt cx="9090300" cy="178200"/>
            </a:xfrm>
          </p:grpSpPr>
          <p:sp>
            <p:nvSpPr>
              <p:cNvPr id="1119" name="Google Shape;1119;p14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14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14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14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14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14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14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14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14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14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14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14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14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14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14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14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5" name="Google Shape;1135;p14"/>
            <p:cNvGrpSpPr/>
            <p:nvPr/>
          </p:nvGrpSpPr>
          <p:grpSpPr>
            <a:xfrm>
              <a:off x="365501" y="-81525"/>
              <a:ext cx="8502100" cy="178200"/>
              <a:chOff x="365501" y="2990100"/>
              <a:chExt cx="8502100" cy="178200"/>
            </a:xfrm>
          </p:grpSpPr>
          <p:sp>
            <p:nvSpPr>
              <p:cNvPr id="1136" name="Google Shape;1136;p14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14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14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14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14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14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14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14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14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14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14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14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14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14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14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51" name="Google Shape;1151;p14"/>
          <p:cNvSpPr txBox="1"/>
          <p:nvPr>
            <p:ph idx="1" type="subTitle"/>
          </p:nvPr>
        </p:nvSpPr>
        <p:spPr>
          <a:xfrm>
            <a:off x="1152900" y="1611788"/>
            <a:ext cx="6838200" cy="1170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Medium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2" name="Google Shape;1152;p14"/>
          <p:cNvSpPr txBox="1"/>
          <p:nvPr>
            <p:ph type="title"/>
          </p:nvPr>
        </p:nvSpPr>
        <p:spPr>
          <a:xfrm>
            <a:off x="3826200" y="2989613"/>
            <a:ext cx="4164900" cy="54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Font typeface="Poppins Black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3" name="Google Shape;115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5" name="Google Shape;1155;p15"/>
          <p:cNvGrpSpPr/>
          <p:nvPr/>
        </p:nvGrpSpPr>
        <p:grpSpPr>
          <a:xfrm>
            <a:off x="-252762" y="-72296"/>
            <a:ext cx="9649517" cy="5288085"/>
            <a:chOff x="-252762" y="-72296"/>
            <a:chExt cx="9649517" cy="5288085"/>
          </a:xfrm>
        </p:grpSpPr>
        <p:grpSp>
          <p:nvGrpSpPr>
            <p:cNvPr id="1156" name="Google Shape;1156;p15"/>
            <p:cNvGrpSpPr/>
            <p:nvPr/>
          </p:nvGrpSpPr>
          <p:grpSpPr>
            <a:xfrm>
              <a:off x="-252762" y="346201"/>
              <a:ext cx="9649517" cy="264732"/>
              <a:chOff x="-155449" y="1352076"/>
              <a:chExt cx="9649517" cy="264732"/>
            </a:xfrm>
          </p:grpSpPr>
          <p:sp>
            <p:nvSpPr>
              <p:cNvPr id="1157" name="Google Shape;1157;p15"/>
              <p:cNvSpPr/>
              <p:nvPr/>
            </p:nvSpPr>
            <p:spPr>
              <a:xfrm>
                <a:off x="-155449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15"/>
              <p:cNvSpPr/>
              <p:nvPr/>
            </p:nvSpPr>
            <p:spPr>
              <a:xfrm>
                <a:off x="808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15"/>
              <p:cNvSpPr/>
              <p:nvPr/>
            </p:nvSpPr>
            <p:spPr>
              <a:xfrm>
                <a:off x="1772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15"/>
              <p:cNvSpPr/>
              <p:nvPr/>
            </p:nvSpPr>
            <p:spPr>
              <a:xfrm>
                <a:off x="2736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15"/>
              <p:cNvSpPr/>
              <p:nvPr/>
            </p:nvSpPr>
            <p:spPr>
              <a:xfrm>
                <a:off x="3700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15"/>
              <p:cNvSpPr/>
              <p:nvPr/>
            </p:nvSpPr>
            <p:spPr>
              <a:xfrm>
                <a:off x="4664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15"/>
              <p:cNvSpPr/>
              <p:nvPr/>
            </p:nvSpPr>
            <p:spPr>
              <a:xfrm>
                <a:off x="5628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15"/>
              <p:cNvSpPr/>
              <p:nvPr/>
            </p:nvSpPr>
            <p:spPr>
              <a:xfrm>
                <a:off x="6592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15"/>
              <p:cNvSpPr/>
              <p:nvPr/>
            </p:nvSpPr>
            <p:spPr>
              <a:xfrm>
                <a:off x="7556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15"/>
              <p:cNvSpPr/>
              <p:nvPr/>
            </p:nvSpPr>
            <p:spPr>
              <a:xfrm>
                <a:off x="8520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7" name="Google Shape;1167;p15"/>
            <p:cNvGrpSpPr/>
            <p:nvPr/>
          </p:nvGrpSpPr>
          <p:grpSpPr>
            <a:xfrm>
              <a:off x="-252762" y="763313"/>
              <a:ext cx="9649517" cy="266227"/>
              <a:chOff x="-155449" y="1769188"/>
              <a:chExt cx="9649517" cy="266227"/>
            </a:xfrm>
          </p:grpSpPr>
          <p:sp>
            <p:nvSpPr>
              <p:cNvPr id="1168" name="Google Shape;1168;p15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15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15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15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15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15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15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15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15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15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8" name="Google Shape;1178;p15"/>
            <p:cNvGrpSpPr/>
            <p:nvPr/>
          </p:nvGrpSpPr>
          <p:grpSpPr>
            <a:xfrm>
              <a:off x="-252762" y="-72296"/>
              <a:ext cx="9649517" cy="266162"/>
              <a:chOff x="-155449" y="933579"/>
              <a:chExt cx="9649517" cy="266162"/>
            </a:xfrm>
          </p:grpSpPr>
          <p:sp>
            <p:nvSpPr>
              <p:cNvPr id="1179" name="Google Shape;1179;p15"/>
              <p:cNvSpPr/>
              <p:nvPr/>
            </p:nvSpPr>
            <p:spPr>
              <a:xfrm>
                <a:off x="-155449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15"/>
              <p:cNvSpPr/>
              <p:nvPr/>
            </p:nvSpPr>
            <p:spPr>
              <a:xfrm>
                <a:off x="808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15"/>
              <p:cNvSpPr/>
              <p:nvPr/>
            </p:nvSpPr>
            <p:spPr>
              <a:xfrm>
                <a:off x="1772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15"/>
              <p:cNvSpPr/>
              <p:nvPr/>
            </p:nvSpPr>
            <p:spPr>
              <a:xfrm>
                <a:off x="2736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15"/>
              <p:cNvSpPr/>
              <p:nvPr/>
            </p:nvSpPr>
            <p:spPr>
              <a:xfrm>
                <a:off x="3700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15"/>
              <p:cNvSpPr/>
              <p:nvPr/>
            </p:nvSpPr>
            <p:spPr>
              <a:xfrm>
                <a:off x="4664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15"/>
              <p:cNvSpPr/>
              <p:nvPr/>
            </p:nvSpPr>
            <p:spPr>
              <a:xfrm>
                <a:off x="5628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15"/>
              <p:cNvSpPr/>
              <p:nvPr/>
            </p:nvSpPr>
            <p:spPr>
              <a:xfrm>
                <a:off x="6592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15"/>
              <p:cNvSpPr/>
              <p:nvPr/>
            </p:nvSpPr>
            <p:spPr>
              <a:xfrm>
                <a:off x="7556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15"/>
              <p:cNvSpPr/>
              <p:nvPr/>
            </p:nvSpPr>
            <p:spPr>
              <a:xfrm>
                <a:off x="8520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9" name="Google Shape;1189;p15"/>
            <p:cNvGrpSpPr/>
            <p:nvPr/>
          </p:nvGrpSpPr>
          <p:grpSpPr>
            <a:xfrm>
              <a:off x="-252762" y="1181938"/>
              <a:ext cx="9649517" cy="266227"/>
              <a:chOff x="-155449" y="1769188"/>
              <a:chExt cx="9649517" cy="266227"/>
            </a:xfrm>
          </p:grpSpPr>
          <p:sp>
            <p:nvSpPr>
              <p:cNvPr id="1190" name="Google Shape;1190;p15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15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15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15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15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15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15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15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15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15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0" name="Google Shape;1200;p15"/>
            <p:cNvGrpSpPr/>
            <p:nvPr/>
          </p:nvGrpSpPr>
          <p:grpSpPr>
            <a:xfrm>
              <a:off x="-252762" y="1600563"/>
              <a:ext cx="9649517" cy="266227"/>
              <a:chOff x="-155449" y="1769188"/>
              <a:chExt cx="9649517" cy="266227"/>
            </a:xfrm>
          </p:grpSpPr>
          <p:sp>
            <p:nvSpPr>
              <p:cNvPr id="1201" name="Google Shape;1201;p15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15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15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15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15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15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15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15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15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15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1" name="Google Shape;1211;p15"/>
            <p:cNvGrpSpPr/>
            <p:nvPr/>
          </p:nvGrpSpPr>
          <p:grpSpPr>
            <a:xfrm>
              <a:off x="-252762" y="2019188"/>
              <a:ext cx="9649517" cy="266227"/>
              <a:chOff x="-155449" y="1769188"/>
              <a:chExt cx="9649517" cy="266227"/>
            </a:xfrm>
          </p:grpSpPr>
          <p:sp>
            <p:nvSpPr>
              <p:cNvPr id="1212" name="Google Shape;1212;p15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15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15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15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15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15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15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15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15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15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2" name="Google Shape;1222;p15"/>
            <p:cNvGrpSpPr/>
            <p:nvPr/>
          </p:nvGrpSpPr>
          <p:grpSpPr>
            <a:xfrm>
              <a:off x="-252762" y="2437813"/>
              <a:ext cx="9649517" cy="266227"/>
              <a:chOff x="-155449" y="1769188"/>
              <a:chExt cx="9649517" cy="266227"/>
            </a:xfrm>
          </p:grpSpPr>
          <p:sp>
            <p:nvSpPr>
              <p:cNvPr id="1223" name="Google Shape;1223;p15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15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15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15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15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15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15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15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15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15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3" name="Google Shape;1233;p15"/>
            <p:cNvGrpSpPr/>
            <p:nvPr/>
          </p:nvGrpSpPr>
          <p:grpSpPr>
            <a:xfrm>
              <a:off x="-252762" y="2856438"/>
              <a:ext cx="9649517" cy="266227"/>
              <a:chOff x="-155449" y="1769188"/>
              <a:chExt cx="9649517" cy="266227"/>
            </a:xfrm>
          </p:grpSpPr>
          <p:sp>
            <p:nvSpPr>
              <p:cNvPr id="1234" name="Google Shape;1234;p15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15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15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15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15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15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15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15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15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15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4" name="Google Shape;1244;p15"/>
            <p:cNvGrpSpPr/>
            <p:nvPr/>
          </p:nvGrpSpPr>
          <p:grpSpPr>
            <a:xfrm>
              <a:off x="-252762" y="3275063"/>
              <a:ext cx="9649517" cy="266227"/>
              <a:chOff x="-155449" y="1769188"/>
              <a:chExt cx="9649517" cy="266227"/>
            </a:xfrm>
          </p:grpSpPr>
          <p:sp>
            <p:nvSpPr>
              <p:cNvPr id="1245" name="Google Shape;1245;p15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15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15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15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15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15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15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15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15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15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5" name="Google Shape;1255;p15"/>
            <p:cNvGrpSpPr/>
            <p:nvPr/>
          </p:nvGrpSpPr>
          <p:grpSpPr>
            <a:xfrm>
              <a:off x="-252762" y="3693688"/>
              <a:ext cx="9649517" cy="266227"/>
              <a:chOff x="-155449" y="1769188"/>
              <a:chExt cx="9649517" cy="266227"/>
            </a:xfrm>
          </p:grpSpPr>
          <p:sp>
            <p:nvSpPr>
              <p:cNvPr id="1256" name="Google Shape;1256;p15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15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15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15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15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15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15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15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15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15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6" name="Google Shape;1266;p15"/>
            <p:cNvGrpSpPr/>
            <p:nvPr/>
          </p:nvGrpSpPr>
          <p:grpSpPr>
            <a:xfrm>
              <a:off x="-252762" y="4112313"/>
              <a:ext cx="9649517" cy="266227"/>
              <a:chOff x="-155449" y="1769188"/>
              <a:chExt cx="9649517" cy="266227"/>
            </a:xfrm>
          </p:grpSpPr>
          <p:sp>
            <p:nvSpPr>
              <p:cNvPr id="1267" name="Google Shape;1267;p15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15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15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15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15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15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15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15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15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15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7" name="Google Shape;1277;p15"/>
            <p:cNvGrpSpPr/>
            <p:nvPr/>
          </p:nvGrpSpPr>
          <p:grpSpPr>
            <a:xfrm>
              <a:off x="-252762" y="4530938"/>
              <a:ext cx="9649517" cy="266227"/>
              <a:chOff x="-155449" y="1769188"/>
              <a:chExt cx="9649517" cy="266227"/>
            </a:xfrm>
          </p:grpSpPr>
          <p:sp>
            <p:nvSpPr>
              <p:cNvPr id="1278" name="Google Shape;1278;p15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15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15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15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15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15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15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15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15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15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8" name="Google Shape;1288;p15"/>
            <p:cNvGrpSpPr/>
            <p:nvPr/>
          </p:nvGrpSpPr>
          <p:grpSpPr>
            <a:xfrm>
              <a:off x="-252762" y="4949563"/>
              <a:ext cx="9649517" cy="266227"/>
              <a:chOff x="-155449" y="1769188"/>
              <a:chExt cx="9649517" cy="266227"/>
            </a:xfrm>
          </p:grpSpPr>
          <p:sp>
            <p:nvSpPr>
              <p:cNvPr id="1289" name="Google Shape;1289;p15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15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15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15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15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15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15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15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15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15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99" name="Google Shape;1299;p15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5"/>
          <p:cNvSpPr txBox="1"/>
          <p:nvPr>
            <p:ph type="title"/>
          </p:nvPr>
        </p:nvSpPr>
        <p:spPr>
          <a:xfrm>
            <a:off x="933475" y="2581825"/>
            <a:ext cx="4652700" cy="84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1" name="Google Shape;1301;p15"/>
          <p:cNvSpPr txBox="1"/>
          <p:nvPr>
            <p:ph idx="1" type="subTitle"/>
          </p:nvPr>
        </p:nvSpPr>
        <p:spPr>
          <a:xfrm>
            <a:off x="1201375" y="3687375"/>
            <a:ext cx="4116900" cy="583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02" name="Google Shape;1302;p15"/>
          <p:cNvSpPr txBox="1"/>
          <p:nvPr>
            <p:ph hasCustomPrompt="1" idx="2" type="title"/>
          </p:nvPr>
        </p:nvSpPr>
        <p:spPr>
          <a:xfrm>
            <a:off x="715975" y="542100"/>
            <a:ext cx="5087700" cy="17439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303" name="Google Shape;130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5" name="Google Shape;1305;p16"/>
          <p:cNvGrpSpPr/>
          <p:nvPr/>
        </p:nvGrpSpPr>
        <p:grpSpPr>
          <a:xfrm>
            <a:off x="-174900" y="-483112"/>
            <a:ext cx="9493759" cy="5804916"/>
            <a:chOff x="-15700" y="-4200"/>
            <a:chExt cx="4601250" cy="5157175"/>
          </a:xfrm>
        </p:grpSpPr>
        <p:cxnSp>
          <p:nvCxnSpPr>
            <p:cNvPr id="1306" name="Google Shape;1306;p16"/>
            <p:cNvCxnSpPr/>
            <p:nvPr/>
          </p:nvCxnSpPr>
          <p:spPr>
            <a:xfrm>
              <a:off x="1881250" y="1150"/>
              <a:ext cx="2671500" cy="15426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7" name="Google Shape;1307;p16"/>
            <p:cNvCxnSpPr/>
            <p:nvPr/>
          </p:nvCxnSpPr>
          <p:spPr>
            <a:xfrm>
              <a:off x="535150" y="-4200"/>
              <a:ext cx="4046100" cy="23361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8" name="Google Shape;1308;p16"/>
            <p:cNvCxnSpPr/>
            <p:nvPr/>
          </p:nvCxnSpPr>
          <p:spPr>
            <a:xfrm>
              <a:off x="6900" y="411075"/>
              <a:ext cx="4572300" cy="26400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9" name="Google Shape;1309;p16"/>
            <p:cNvCxnSpPr/>
            <p:nvPr/>
          </p:nvCxnSpPr>
          <p:spPr>
            <a:xfrm>
              <a:off x="8750" y="1132250"/>
              <a:ext cx="4576800" cy="26424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0" name="Google Shape;1310;p16"/>
            <p:cNvCxnSpPr/>
            <p:nvPr/>
          </p:nvCxnSpPr>
          <p:spPr>
            <a:xfrm>
              <a:off x="18625" y="1858100"/>
              <a:ext cx="4559700" cy="26325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1" name="Google Shape;1311;p16"/>
            <p:cNvCxnSpPr/>
            <p:nvPr/>
          </p:nvCxnSpPr>
          <p:spPr>
            <a:xfrm>
              <a:off x="0" y="2571700"/>
              <a:ext cx="4451700" cy="25701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2" name="Google Shape;1312;p16"/>
            <p:cNvCxnSpPr/>
            <p:nvPr/>
          </p:nvCxnSpPr>
          <p:spPr>
            <a:xfrm>
              <a:off x="3127875" y="625"/>
              <a:ext cx="1452300" cy="8385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3" name="Google Shape;1313;p16"/>
            <p:cNvCxnSpPr/>
            <p:nvPr/>
          </p:nvCxnSpPr>
          <p:spPr>
            <a:xfrm>
              <a:off x="23050" y="3301075"/>
              <a:ext cx="3207300" cy="18519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4" name="Google Shape;1314;p16"/>
            <p:cNvCxnSpPr/>
            <p:nvPr/>
          </p:nvCxnSpPr>
          <p:spPr>
            <a:xfrm>
              <a:off x="-3725" y="4005675"/>
              <a:ext cx="1970100" cy="11376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5" name="Google Shape;1315;p16"/>
            <p:cNvCxnSpPr/>
            <p:nvPr/>
          </p:nvCxnSpPr>
          <p:spPr>
            <a:xfrm>
              <a:off x="-15700" y="4726375"/>
              <a:ext cx="734400" cy="4239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16" name="Google Shape;1316;p1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16"/>
          <p:cNvSpPr txBox="1"/>
          <p:nvPr>
            <p:ph type="title"/>
          </p:nvPr>
        </p:nvSpPr>
        <p:spPr>
          <a:xfrm>
            <a:off x="1456950" y="2995825"/>
            <a:ext cx="62301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18" name="Google Shape;1318;p16"/>
          <p:cNvSpPr txBox="1"/>
          <p:nvPr>
            <p:ph idx="1" type="subTitle"/>
          </p:nvPr>
        </p:nvSpPr>
        <p:spPr>
          <a:xfrm>
            <a:off x="1456925" y="3837625"/>
            <a:ext cx="6230100" cy="44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19" name="Google Shape;1319;p16"/>
          <p:cNvSpPr txBox="1"/>
          <p:nvPr>
            <p:ph hasCustomPrompt="1" idx="2" type="title"/>
          </p:nvPr>
        </p:nvSpPr>
        <p:spPr>
          <a:xfrm>
            <a:off x="5982475" y="542100"/>
            <a:ext cx="2445600" cy="20100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320" name="Google Shape;132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_1"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2" name="Google Shape;1322;p17"/>
          <p:cNvGrpSpPr/>
          <p:nvPr/>
        </p:nvGrpSpPr>
        <p:grpSpPr>
          <a:xfrm>
            <a:off x="26838" y="-81525"/>
            <a:ext cx="9090300" cy="5339850"/>
            <a:chOff x="26838" y="-81525"/>
            <a:chExt cx="9090300" cy="5339850"/>
          </a:xfrm>
        </p:grpSpPr>
        <p:grpSp>
          <p:nvGrpSpPr>
            <p:cNvPr id="1323" name="Google Shape;1323;p17"/>
            <p:cNvGrpSpPr/>
            <p:nvPr/>
          </p:nvGrpSpPr>
          <p:grpSpPr>
            <a:xfrm>
              <a:off x="26838" y="3491925"/>
              <a:ext cx="9090300" cy="178200"/>
              <a:chOff x="26838" y="3387150"/>
              <a:chExt cx="9090300" cy="178200"/>
            </a:xfrm>
          </p:grpSpPr>
          <p:sp>
            <p:nvSpPr>
              <p:cNvPr id="1324" name="Google Shape;1324;p17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17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17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17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17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17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17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17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17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17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17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17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17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17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17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17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0" name="Google Shape;1340;p17"/>
            <p:cNvGrpSpPr/>
            <p:nvPr/>
          </p:nvGrpSpPr>
          <p:grpSpPr>
            <a:xfrm>
              <a:off x="365501" y="3094875"/>
              <a:ext cx="8502100" cy="178200"/>
              <a:chOff x="365501" y="2990100"/>
              <a:chExt cx="8502100" cy="178200"/>
            </a:xfrm>
          </p:grpSpPr>
          <p:sp>
            <p:nvSpPr>
              <p:cNvPr id="1341" name="Google Shape;1341;p17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17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17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17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17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17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17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17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17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17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17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17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17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17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17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6" name="Google Shape;1356;p17"/>
            <p:cNvGrpSpPr/>
            <p:nvPr/>
          </p:nvGrpSpPr>
          <p:grpSpPr>
            <a:xfrm>
              <a:off x="26838" y="2697825"/>
              <a:ext cx="9090300" cy="178200"/>
              <a:chOff x="26838" y="3387150"/>
              <a:chExt cx="9090300" cy="178200"/>
            </a:xfrm>
          </p:grpSpPr>
          <p:sp>
            <p:nvSpPr>
              <p:cNvPr id="1357" name="Google Shape;1357;p17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17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17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17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17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17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17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17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17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17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17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17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17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17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17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17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3" name="Google Shape;1373;p17"/>
            <p:cNvGrpSpPr/>
            <p:nvPr/>
          </p:nvGrpSpPr>
          <p:grpSpPr>
            <a:xfrm>
              <a:off x="365501" y="2300775"/>
              <a:ext cx="8502100" cy="178200"/>
              <a:chOff x="365501" y="2990100"/>
              <a:chExt cx="8502100" cy="178200"/>
            </a:xfrm>
          </p:grpSpPr>
          <p:sp>
            <p:nvSpPr>
              <p:cNvPr id="1374" name="Google Shape;1374;p17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17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17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17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17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17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17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17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17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17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17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17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17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17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17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9" name="Google Shape;1389;p17"/>
            <p:cNvGrpSpPr/>
            <p:nvPr/>
          </p:nvGrpSpPr>
          <p:grpSpPr>
            <a:xfrm>
              <a:off x="26838" y="1903725"/>
              <a:ext cx="9090300" cy="178200"/>
              <a:chOff x="26838" y="3387150"/>
              <a:chExt cx="9090300" cy="178200"/>
            </a:xfrm>
          </p:grpSpPr>
          <p:sp>
            <p:nvSpPr>
              <p:cNvPr id="1390" name="Google Shape;1390;p17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17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17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17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17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17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17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17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17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17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17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17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17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17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17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17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6" name="Google Shape;1406;p17"/>
            <p:cNvGrpSpPr/>
            <p:nvPr/>
          </p:nvGrpSpPr>
          <p:grpSpPr>
            <a:xfrm>
              <a:off x="365501" y="1506675"/>
              <a:ext cx="8502100" cy="178200"/>
              <a:chOff x="365501" y="2990100"/>
              <a:chExt cx="8502100" cy="178200"/>
            </a:xfrm>
          </p:grpSpPr>
          <p:sp>
            <p:nvSpPr>
              <p:cNvPr id="1407" name="Google Shape;1407;p17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17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17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17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17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17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17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17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17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17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17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17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17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17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17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2" name="Google Shape;1422;p17"/>
            <p:cNvGrpSpPr/>
            <p:nvPr/>
          </p:nvGrpSpPr>
          <p:grpSpPr>
            <a:xfrm>
              <a:off x="26838" y="1109625"/>
              <a:ext cx="9090300" cy="178200"/>
              <a:chOff x="26838" y="3387150"/>
              <a:chExt cx="9090300" cy="178200"/>
            </a:xfrm>
          </p:grpSpPr>
          <p:sp>
            <p:nvSpPr>
              <p:cNvPr id="1423" name="Google Shape;1423;p17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17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17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17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17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17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17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17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17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17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17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17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17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17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17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17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9" name="Google Shape;1439;p17"/>
            <p:cNvGrpSpPr/>
            <p:nvPr/>
          </p:nvGrpSpPr>
          <p:grpSpPr>
            <a:xfrm>
              <a:off x="365501" y="712575"/>
              <a:ext cx="8502100" cy="178200"/>
              <a:chOff x="365501" y="2990100"/>
              <a:chExt cx="8502100" cy="178200"/>
            </a:xfrm>
          </p:grpSpPr>
          <p:sp>
            <p:nvSpPr>
              <p:cNvPr id="1440" name="Google Shape;1440;p17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17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17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17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17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17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17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17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17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17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17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17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17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17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17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5" name="Google Shape;1455;p17"/>
            <p:cNvGrpSpPr/>
            <p:nvPr/>
          </p:nvGrpSpPr>
          <p:grpSpPr>
            <a:xfrm>
              <a:off x="26838" y="315525"/>
              <a:ext cx="9090300" cy="178200"/>
              <a:chOff x="26838" y="3387150"/>
              <a:chExt cx="9090300" cy="178200"/>
            </a:xfrm>
          </p:grpSpPr>
          <p:sp>
            <p:nvSpPr>
              <p:cNvPr id="1456" name="Google Shape;1456;p17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17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17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17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17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17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17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17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17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17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17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17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17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17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17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17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2" name="Google Shape;1472;p17"/>
            <p:cNvGrpSpPr/>
            <p:nvPr/>
          </p:nvGrpSpPr>
          <p:grpSpPr>
            <a:xfrm>
              <a:off x="365501" y="3888975"/>
              <a:ext cx="8502100" cy="178200"/>
              <a:chOff x="365501" y="2990100"/>
              <a:chExt cx="8502100" cy="178200"/>
            </a:xfrm>
          </p:grpSpPr>
          <p:sp>
            <p:nvSpPr>
              <p:cNvPr id="1473" name="Google Shape;1473;p17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17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17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17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17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17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17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17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17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17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17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17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17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17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17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8" name="Google Shape;1488;p17"/>
            <p:cNvGrpSpPr/>
            <p:nvPr/>
          </p:nvGrpSpPr>
          <p:grpSpPr>
            <a:xfrm>
              <a:off x="26838" y="4286025"/>
              <a:ext cx="9090300" cy="178200"/>
              <a:chOff x="26838" y="3387150"/>
              <a:chExt cx="9090300" cy="178200"/>
            </a:xfrm>
          </p:grpSpPr>
          <p:sp>
            <p:nvSpPr>
              <p:cNvPr id="1489" name="Google Shape;1489;p17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17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17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17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17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17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17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17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17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17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17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17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17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17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17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17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5" name="Google Shape;1505;p17"/>
            <p:cNvGrpSpPr/>
            <p:nvPr/>
          </p:nvGrpSpPr>
          <p:grpSpPr>
            <a:xfrm>
              <a:off x="365501" y="4683075"/>
              <a:ext cx="8502100" cy="178200"/>
              <a:chOff x="365501" y="2990100"/>
              <a:chExt cx="8502100" cy="178200"/>
            </a:xfrm>
          </p:grpSpPr>
          <p:sp>
            <p:nvSpPr>
              <p:cNvPr id="1506" name="Google Shape;1506;p17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17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17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17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17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17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17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17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17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17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17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17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17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17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17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1" name="Google Shape;1521;p17"/>
            <p:cNvGrpSpPr/>
            <p:nvPr/>
          </p:nvGrpSpPr>
          <p:grpSpPr>
            <a:xfrm>
              <a:off x="26838" y="5080125"/>
              <a:ext cx="9090300" cy="178200"/>
              <a:chOff x="26838" y="3387150"/>
              <a:chExt cx="9090300" cy="178200"/>
            </a:xfrm>
          </p:grpSpPr>
          <p:sp>
            <p:nvSpPr>
              <p:cNvPr id="1522" name="Google Shape;1522;p17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17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17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17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17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17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17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17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17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17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17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17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17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17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17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17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8" name="Google Shape;1538;p17"/>
            <p:cNvGrpSpPr/>
            <p:nvPr/>
          </p:nvGrpSpPr>
          <p:grpSpPr>
            <a:xfrm>
              <a:off x="365501" y="-81525"/>
              <a:ext cx="8502100" cy="178200"/>
              <a:chOff x="365501" y="2990100"/>
              <a:chExt cx="8502100" cy="178200"/>
            </a:xfrm>
          </p:grpSpPr>
          <p:sp>
            <p:nvSpPr>
              <p:cNvPr id="1539" name="Google Shape;1539;p17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17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17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17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17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17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17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17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17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17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17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17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17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17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17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54" name="Google Shape;1554;p17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7"/>
          <p:cNvSpPr txBox="1"/>
          <p:nvPr>
            <p:ph type="title"/>
          </p:nvPr>
        </p:nvSpPr>
        <p:spPr>
          <a:xfrm>
            <a:off x="3895100" y="2581825"/>
            <a:ext cx="3978300" cy="84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56" name="Google Shape;1556;p17"/>
          <p:cNvSpPr txBox="1"/>
          <p:nvPr>
            <p:ph idx="1" type="subTitle"/>
          </p:nvPr>
        </p:nvSpPr>
        <p:spPr>
          <a:xfrm>
            <a:off x="3895100" y="3687375"/>
            <a:ext cx="3978300" cy="583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57" name="Google Shape;1557;p17"/>
          <p:cNvSpPr txBox="1"/>
          <p:nvPr>
            <p:ph hasCustomPrompt="1" idx="2" type="title"/>
          </p:nvPr>
        </p:nvSpPr>
        <p:spPr>
          <a:xfrm>
            <a:off x="3340325" y="542100"/>
            <a:ext cx="5087700" cy="17439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558" name="Google Shape;155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5"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0" name="Google Shape;1560;p18"/>
          <p:cNvGrpSpPr/>
          <p:nvPr/>
        </p:nvGrpSpPr>
        <p:grpSpPr>
          <a:xfrm>
            <a:off x="0" y="-39479"/>
            <a:ext cx="2880000" cy="5222463"/>
            <a:chOff x="33525" y="-39954"/>
            <a:chExt cx="2880000" cy="5222463"/>
          </a:xfrm>
        </p:grpSpPr>
        <p:sp>
          <p:nvSpPr>
            <p:cNvPr id="1561" name="Google Shape;1561;p18"/>
            <p:cNvSpPr/>
            <p:nvPr/>
          </p:nvSpPr>
          <p:spPr>
            <a:xfrm>
              <a:off x="33525" y="-475"/>
              <a:ext cx="2880000" cy="5143500"/>
            </a:xfrm>
            <a:prstGeom prst="rect">
              <a:avLst/>
            </a:prstGeom>
            <a:solidFill>
              <a:schemeClr val="dk2"/>
            </a:solidFill>
            <a:ln cap="flat" cmpd="sng" w="762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2" name="Google Shape;1562;p18"/>
            <p:cNvGrpSpPr/>
            <p:nvPr/>
          </p:nvGrpSpPr>
          <p:grpSpPr>
            <a:xfrm>
              <a:off x="193257" y="-39954"/>
              <a:ext cx="2560500" cy="5222463"/>
              <a:chOff x="6423757" y="-74654"/>
              <a:chExt cx="2560500" cy="5222463"/>
            </a:xfrm>
          </p:grpSpPr>
          <p:sp>
            <p:nvSpPr>
              <p:cNvPr id="1563" name="Google Shape;1563;p18"/>
              <p:cNvSpPr/>
              <p:nvPr/>
            </p:nvSpPr>
            <p:spPr>
              <a:xfrm rot="-5400000">
                <a:off x="7217857" y="3205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18"/>
              <p:cNvSpPr/>
              <p:nvPr/>
            </p:nvSpPr>
            <p:spPr>
              <a:xfrm rot="-5400000">
                <a:off x="7217857" y="3793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18"/>
              <p:cNvSpPr/>
              <p:nvPr/>
            </p:nvSpPr>
            <p:spPr>
              <a:xfrm rot="-5400000">
                <a:off x="7217857" y="26168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18"/>
              <p:cNvSpPr/>
              <p:nvPr/>
            </p:nvSpPr>
            <p:spPr>
              <a:xfrm rot="-5400000">
                <a:off x="7217857" y="4381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18"/>
              <p:cNvSpPr/>
              <p:nvPr/>
            </p:nvSpPr>
            <p:spPr>
              <a:xfrm rot="-5400000">
                <a:off x="7217857" y="2028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18"/>
              <p:cNvSpPr/>
              <p:nvPr/>
            </p:nvSpPr>
            <p:spPr>
              <a:xfrm rot="-5400000">
                <a:off x="7217857" y="4969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18"/>
              <p:cNvSpPr/>
              <p:nvPr/>
            </p:nvSpPr>
            <p:spPr>
              <a:xfrm rot="-5400000">
                <a:off x="7217857" y="1440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18"/>
              <p:cNvSpPr/>
              <p:nvPr/>
            </p:nvSpPr>
            <p:spPr>
              <a:xfrm rot="-5400000">
                <a:off x="7217857" y="852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18"/>
              <p:cNvSpPr/>
              <p:nvPr/>
            </p:nvSpPr>
            <p:spPr>
              <a:xfrm rot="-5400000">
                <a:off x="7217857" y="264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18"/>
              <p:cNvSpPr/>
              <p:nvPr/>
            </p:nvSpPr>
            <p:spPr>
              <a:xfrm rot="-5400000">
                <a:off x="6820807" y="29019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18"/>
              <p:cNvSpPr/>
              <p:nvPr/>
            </p:nvSpPr>
            <p:spPr>
              <a:xfrm rot="-5400000">
                <a:off x="6820807" y="34901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18"/>
              <p:cNvSpPr/>
              <p:nvPr/>
            </p:nvSpPr>
            <p:spPr>
              <a:xfrm rot="-5400000">
                <a:off x="6820807" y="23137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18"/>
              <p:cNvSpPr/>
              <p:nvPr/>
            </p:nvSpPr>
            <p:spPr>
              <a:xfrm rot="-5400000">
                <a:off x="6820807" y="40783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18"/>
              <p:cNvSpPr/>
              <p:nvPr/>
            </p:nvSpPr>
            <p:spPr>
              <a:xfrm rot="-5400000">
                <a:off x="6820807" y="17255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18"/>
              <p:cNvSpPr/>
              <p:nvPr/>
            </p:nvSpPr>
            <p:spPr>
              <a:xfrm rot="-5400000">
                <a:off x="6820807" y="46665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18"/>
              <p:cNvSpPr/>
              <p:nvPr/>
            </p:nvSpPr>
            <p:spPr>
              <a:xfrm rot="-5400000">
                <a:off x="6820807" y="11373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18"/>
              <p:cNvSpPr/>
              <p:nvPr/>
            </p:nvSpPr>
            <p:spPr>
              <a:xfrm rot="-5400000">
                <a:off x="6820807" y="5491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18"/>
              <p:cNvSpPr/>
              <p:nvPr/>
            </p:nvSpPr>
            <p:spPr>
              <a:xfrm rot="-5400000">
                <a:off x="6820807" y="-39004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18"/>
              <p:cNvSpPr/>
              <p:nvPr/>
            </p:nvSpPr>
            <p:spPr>
              <a:xfrm rot="-5400000">
                <a:off x="7614907" y="28663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18"/>
              <p:cNvSpPr/>
              <p:nvPr/>
            </p:nvSpPr>
            <p:spPr>
              <a:xfrm rot="-5400000">
                <a:off x="7614907" y="34545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18"/>
              <p:cNvSpPr/>
              <p:nvPr/>
            </p:nvSpPr>
            <p:spPr>
              <a:xfrm rot="-5400000">
                <a:off x="7614907" y="22781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18"/>
              <p:cNvSpPr/>
              <p:nvPr/>
            </p:nvSpPr>
            <p:spPr>
              <a:xfrm rot="-5400000">
                <a:off x="7614907" y="40427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18"/>
              <p:cNvSpPr/>
              <p:nvPr/>
            </p:nvSpPr>
            <p:spPr>
              <a:xfrm rot="-5400000">
                <a:off x="7614907" y="16899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18"/>
              <p:cNvSpPr/>
              <p:nvPr/>
            </p:nvSpPr>
            <p:spPr>
              <a:xfrm rot="-5400000">
                <a:off x="7614907" y="46309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18"/>
              <p:cNvSpPr/>
              <p:nvPr/>
            </p:nvSpPr>
            <p:spPr>
              <a:xfrm rot="-5400000">
                <a:off x="7614907" y="11017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18"/>
              <p:cNvSpPr/>
              <p:nvPr/>
            </p:nvSpPr>
            <p:spPr>
              <a:xfrm rot="-5400000">
                <a:off x="7614907" y="5135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18"/>
              <p:cNvSpPr/>
              <p:nvPr/>
            </p:nvSpPr>
            <p:spPr>
              <a:xfrm rot="-5400000">
                <a:off x="7614907" y="-74654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18"/>
              <p:cNvSpPr/>
              <p:nvPr/>
            </p:nvSpPr>
            <p:spPr>
              <a:xfrm rot="-5400000">
                <a:off x="8011957" y="3205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18"/>
              <p:cNvSpPr/>
              <p:nvPr/>
            </p:nvSpPr>
            <p:spPr>
              <a:xfrm rot="-5400000">
                <a:off x="8011957" y="3793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18"/>
              <p:cNvSpPr/>
              <p:nvPr/>
            </p:nvSpPr>
            <p:spPr>
              <a:xfrm rot="-5400000">
                <a:off x="8011957" y="26168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18"/>
              <p:cNvSpPr/>
              <p:nvPr/>
            </p:nvSpPr>
            <p:spPr>
              <a:xfrm rot="-5400000">
                <a:off x="8011957" y="4381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18"/>
              <p:cNvSpPr/>
              <p:nvPr/>
            </p:nvSpPr>
            <p:spPr>
              <a:xfrm rot="-5400000">
                <a:off x="8011957" y="2028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18"/>
              <p:cNvSpPr/>
              <p:nvPr/>
            </p:nvSpPr>
            <p:spPr>
              <a:xfrm rot="-5400000">
                <a:off x="8011957" y="4969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18"/>
              <p:cNvSpPr/>
              <p:nvPr/>
            </p:nvSpPr>
            <p:spPr>
              <a:xfrm rot="-5400000">
                <a:off x="8011957" y="1440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18"/>
              <p:cNvSpPr/>
              <p:nvPr/>
            </p:nvSpPr>
            <p:spPr>
              <a:xfrm rot="-5400000">
                <a:off x="8011957" y="852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18"/>
              <p:cNvSpPr/>
              <p:nvPr/>
            </p:nvSpPr>
            <p:spPr>
              <a:xfrm rot="-5400000">
                <a:off x="8011957" y="264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18"/>
              <p:cNvSpPr/>
              <p:nvPr/>
            </p:nvSpPr>
            <p:spPr>
              <a:xfrm rot="-5400000">
                <a:off x="8409007" y="28663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18"/>
              <p:cNvSpPr/>
              <p:nvPr/>
            </p:nvSpPr>
            <p:spPr>
              <a:xfrm rot="-5400000">
                <a:off x="8409007" y="34545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18"/>
              <p:cNvSpPr/>
              <p:nvPr/>
            </p:nvSpPr>
            <p:spPr>
              <a:xfrm rot="-5400000">
                <a:off x="8409007" y="22781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18"/>
              <p:cNvSpPr/>
              <p:nvPr/>
            </p:nvSpPr>
            <p:spPr>
              <a:xfrm rot="-5400000">
                <a:off x="8409007" y="40427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18"/>
              <p:cNvSpPr/>
              <p:nvPr/>
            </p:nvSpPr>
            <p:spPr>
              <a:xfrm rot="-5400000">
                <a:off x="8409007" y="16899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18"/>
              <p:cNvSpPr/>
              <p:nvPr/>
            </p:nvSpPr>
            <p:spPr>
              <a:xfrm rot="-5400000">
                <a:off x="8409007" y="46309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18"/>
              <p:cNvSpPr/>
              <p:nvPr/>
            </p:nvSpPr>
            <p:spPr>
              <a:xfrm rot="-5400000">
                <a:off x="8409007" y="11017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18"/>
              <p:cNvSpPr/>
              <p:nvPr/>
            </p:nvSpPr>
            <p:spPr>
              <a:xfrm rot="-5400000">
                <a:off x="8409007" y="5135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18"/>
              <p:cNvSpPr/>
              <p:nvPr/>
            </p:nvSpPr>
            <p:spPr>
              <a:xfrm rot="-5400000">
                <a:off x="8409007" y="-74654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18"/>
              <p:cNvSpPr/>
              <p:nvPr/>
            </p:nvSpPr>
            <p:spPr>
              <a:xfrm rot="-5400000">
                <a:off x="6423757" y="3205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18"/>
              <p:cNvSpPr/>
              <p:nvPr/>
            </p:nvSpPr>
            <p:spPr>
              <a:xfrm rot="-5400000">
                <a:off x="6423757" y="3793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18"/>
              <p:cNvSpPr/>
              <p:nvPr/>
            </p:nvSpPr>
            <p:spPr>
              <a:xfrm rot="-5400000">
                <a:off x="6423757" y="26168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18"/>
              <p:cNvSpPr/>
              <p:nvPr/>
            </p:nvSpPr>
            <p:spPr>
              <a:xfrm rot="-5400000">
                <a:off x="6423757" y="4381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18"/>
              <p:cNvSpPr/>
              <p:nvPr/>
            </p:nvSpPr>
            <p:spPr>
              <a:xfrm rot="-5400000">
                <a:off x="6423757" y="2028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18"/>
              <p:cNvSpPr/>
              <p:nvPr/>
            </p:nvSpPr>
            <p:spPr>
              <a:xfrm rot="-5400000">
                <a:off x="6423757" y="4969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18"/>
              <p:cNvSpPr/>
              <p:nvPr/>
            </p:nvSpPr>
            <p:spPr>
              <a:xfrm rot="-5400000">
                <a:off x="6423757" y="1440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18"/>
              <p:cNvSpPr/>
              <p:nvPr/>
            </p:nvSpPr>
            <p:spPr>
              <a:xfrm rot="-5400000">
                <a:off x="6423757" y="852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18"/>
              <p:cNvSpPr/>
              <p:nvPr/>
            </p:nvSpPr>
            <p:spPr>
              <a:xfrm rot="-5400000">
                <a:off x="6423757" y="264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18"/>
              <p:cNvSpPr/>
              <p:nvPr/>
            </p:nvSpPr>
            <p:spPr>
              <a:xfrm rot="-5400000">
                <a:off x="8806057" y="3205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18"/>
              <p:cNvSpPr/>
              <p:nvPr/>
            </p:nvSpPr>
            <p:spPr>
              <a:xfrm rot="-5400000">
                <a:off x="8806057" y="3793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18"/>
              <p:cNvSpPr/>
              <p:nvPr/>
            </p:nvSpPr>
            <p:spPr>
              <a:xfrm rot="-5400000">
                <a:off x="8806057" y="26168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18"/>
              <p:cNvSpPr/>
              <p:nvPr/>
            </p:nvSpPr>
            <p:spPr>
              <a:xfrm rot="-5400000">
                <a:off x="8806057" y="4381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18"/>
              <p:cNvSpPr/>
              <p:nvPr/>
            </p:nvSpPr>
            <p:spPr>
              <a:xfrm rot="-5400000">
                <a:off x="8806057" y="2028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18"/>
              <p:cNvSpPr/>
              <p:nvPr/>
            </p:nvSpPr>
            <p:spPr>
              <a:xfrm rot="-5400000">
                <a:off x="8806057" y="4969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18"/>
              <p:cNvSpPr/>
              <p:nvPr/>
            </p:nvSpPr>
            <p:spPr>
              <a:xfrm rot="-5400000">
                <a:off x="8806057" y="1440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18"/>
              <p:cNvSpPr/>
              <p:nvPr/>
            </p:nvSpPr>
            <p:spPr>
              <a:xfrm rot="-5400000">
                <a:off x="8806057" y="852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18"/>
              <p:cNvSpPr/>
              <p:nvPr/>
            </p:nvSpPr>
            <p:spPr>
              <a:xfrm rot="-5400000">
                <a:off x="8806057" y="264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26" name="Google Shape;1626;p18"/>
          <p:cNvSpPr/>
          <p:nvPr/>
        </p:nvSpPr>
        <p:spPr>
          <a:xfrm>
            <a:off x="2880000" y="0"/>
            <a:ext cx="6264000" cy="51435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8"/>
          <p:cNvSpPr txBox="1"/>
          <p:nvPr>
            <p:ph idx="1" type="subTitle"/>
          </p:nvPr>
        </p:nvSpPr>
        <p:spPr>
          <a:xfrm>
            <a:off x="4256375" y="1569250"/>
            <a:ext cx="4171800" cy="30456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8" name="Google Shape;1628;p18"/>
          <p:cNvSpPr txBox="1"/>
          <p:nvPr>
            <p:ph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29" name="Google Shape;1629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5_2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1" name="Google Shape;1631;p19"/>
          <p:cNvGrpSpPr/>
          <p:nvPr/>
        </p:nvGrpSpPr>
        <p:grpSpPr>
          <a:xfrm>
            <a:off x="26838" y="-81525"/>
            <a:ext cx="9090300" cy="5339850"/>
            <a:chOff x="26838" y="-81525"/>
            <a:chExt cx="9090300" cy="5339850"/>
          </a:xfrm>
        </p:grpSpPr>
        <p:grpSp>
          <p:nvGrpSpPr>
            <p:cNvPr id="1632" name="Google Shape;1632;p19"/>
            <p:cNvGrpSpPr/>
            <p:nvPr/>
          </p:nvGrpSpPr>
          <p:grpSpPr>
            <a:xfrm>
              <a:off x="26838" y="3491925"/>
              <a:ext cx="9090300" cy="178200"/>
              <a:chOff x="26838" y="3387150"/>
              <a:chExt cx="9090300" cy="178200"/>
            </a:xfrm>
          </p:grpSpPr>
          <p:sp>
            <p:nvSpPr>
              <p:cNvPr id="1633" name="Google Shape;1633;p19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19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19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19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19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19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19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19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19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19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19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19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19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19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19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19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9" name="Google Shape;1649;p19"/>
            <p:cNvGrpSpPr/>
            <p:nvPr/>
          </p:nvGrpSpPr>
          <p:grpSpPr>
            <a:xfrm>
              <a:off x="365501" y="3094875"/>
              <a:ext cx="8502100" cy="178200"/>
              <a:chOff x="365501" y="2990100"/>
              <a:chExt cx="8502100" cy="178200"/>
            </a:xfrm>
          </p:grpSpPr>
          <p:sp>
            <p:nvSpPr>
              <p:cNvPr id="1650" name="Google Shape;1650;p19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19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19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19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19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19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19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19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19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19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19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19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19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19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19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5" name="Google Shape;1665;p19"/>
            <p:cNvGrpSpPr/>
            <p:nvPr/>
          </p:nvGrpSpPr>
          <p:grpSpPr>
            <a:xfrm>
              <a:off x="26838" y="2697825"/>
              <a:ext cx="9090300" cy="178200"/>
              <a:chOff x="26838" y="3387150"/>
              <a:chExt cx="9090300" cy="178200"/>
            </a:xfrm>
          </p:grpSpPr>
          <p:sp>
            <p:nvSpPr>
              <p:cNvPr id="1666" name="Google Shape;1666;p19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19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19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19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19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19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19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19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19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19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19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19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19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19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19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19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2" name="Google Shape;1682;p19"/>
            <p:cNvGrpSpPr/>
            <p:nvPr/>
          </p:nvGrpSpPr>
          <p:grpSpPr>
            <a:xfrm>
              <a:off x="365501" y="2300775"/>
              <a:ext cx="8502100" cy="178200"/>
              <a:chOff x="365501" y="2990100"/>
              <a:chExt cx="8502100" cy="178200"/>
            </a:xfrm>
          </p:grpSpPr>
          <p:sp>
            <p:nvSpPr>
              <p:cNvPr id="1683" name="Google Shape;1683;p19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19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19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19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19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19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19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19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19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19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19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19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19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19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19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8" name="Google Shape;1698;p19"/>
            <p:cNvGrpSpPr/>
            <p:nvPr/>
          </p:nvGrpSpPr>
          <p:grpSpPr>
            <a:xfrm>
              <a:off x="26838" y="1903725"/>
              <a:ext cx="9090300" cy="178200"/>
              <a:chOff x="26838" y="3387150"/>
              <a:chExt cx="9090300" cy="178200"/>
            </a:xfrm>
          </p:grpSpPr>
          <p:sp>
            <p:nvSpPr>
              <p:cNvPr id="1699" name="Google Shape;1699;p19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19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19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19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19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19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19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19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19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19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19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19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19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19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19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19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5" name="Google Shape;1715;p19"/>
            <p:cNvGrpSpPr/>
            <p:nvPr/>
          </p:nvGrpSpPr>
          <p:grpSpPr>
            <a:xfrm>
              <a:off x="365501" y="1506675"/>
              <a:ext cx="8502100" cy="178200"/>
              <a:chOff x="365501" y="2990100"/>
              <a:chExt cx="8502100" cy="178200"/>
            </a:xfrm>
          </p:grpSpPr>
          <p:sp>
            <p:nvSpPr>
              <p:cNvPr id="1716" name="Google Shape;1716;p19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19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19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19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19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19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19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19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19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19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19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19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19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19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19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1" name="Google Shape;1731;p19"/>
            <p:cNvGrpSpPr/>
            <p:nvPr/>
          </p:nvGrpSpPr>
          <p:grpSpPr>
            <a:xfrm>
              <a:off x="26838" y="1109625"/>
              <a:ext cx="9090300" cy="178200"/>
              <a:chOff x="26838" y="3387150"/>
              <a:chExt cx="9090300" cy="178200"/>
            </a:xfrm>
          </p:grpSpPr>
          <p:sp>
            <p:nvSpPr>
              <p:cNvPr id="1732" name="Google Shape;1732;p19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19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19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19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19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19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19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19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19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19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19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19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19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19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19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19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8" name="Google Shape;1748;p19"/>
            <p:cNvGrpSpPr/>
            <p:nvPr/>
          </p:nvGrpSpPr>
          <p:grpSpPr>
            <a:xfrm>
              <a:off x="365501" y="712575"/>
              <a:ext cx="8502100" cy="178200"/>
              <a:chOff x="365501" y="2990100"/>
              <a:chExt cx="8502100" cy="178200"/>
            </a:xfrm>
          </p:grpSpPr>
          <p:sp>
            <p:nvSpPr>
              <p:cNvPr id="1749" name="Google Shape;1749;p19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19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19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19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19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19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19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19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19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19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19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19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19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19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19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4" name="Google Shape;1764;p19"/>
            <p:cNvGrpSpPr/>
            <p:nvPr/>
          </p:nvGrpSpPr>
          <p:grpSpPr>
            <a:xfrm>
              <a:off x="26838" y="315525"/>
              <a:ext cx="9090300" cy="178200"/>
              <a:chOff x="26838" y="3387150"/>
              <a:chExt cx="9090300" cy="178200"/>
            </a:xfrm>
          </p:grpSpPr>
          <p:sp>
            <p:nvSpPr>
              <p:cNvPr id="1765" name="Google Shape;1765;p19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19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19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19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19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19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19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19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19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19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19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19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19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19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19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19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1" name="Google Shape;1781;p19"/>
            <p:cNvGrpSpPr/>
            <p:nvPr/>
          </p:nvGrpSpPr>
          <p:grpSpPr>
            <a:xfrm>
              <a:off x="365501" y="3888975"/>
              <a:ext cx="8502100" cy="178200"/>
              <a:chOff x="365501" y="2990100"/>
              <a:chExt cx="8502100" cy="178200"/>
            </a:xfrm>
          </p:grpSpPr>
          <p:sp>
            <p:nvSpPr>
              <p:cNvPr id="1782" name="Google Shape;1782;p19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19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19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19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19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19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19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19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19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19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19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19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19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19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19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7" name="Google Shape;1797;p19"/>
            <p:cNvGrpSpPr/>
            <p:nvPr/>
          </p:nvGrpSpPr>
          <p:grpSpPr>
            <a:xfrm>
              <a:off x="26838" y="4286025"/>
              <a:ext cx="9090300" cy="178200"/>
              <a:chOff x="26838" y="3387150"/>
              <a:chExt cx="9090300" cy="178200"/>
            </a:xfrm>
          </p:grpSpPr>
          <p:sp>
            <p:nvSpPr>
              <p:cNvPr id="1798" name="Google Shape;1798;p19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19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19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19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19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19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19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19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19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19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19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19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19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19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19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19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4" name="Google Shape;1814;p19"/>
            <p:cNvGrpSpPr/>
            <p:nvPr/>
          </p:nvGrpSpPr>
          <p:grpSpPr>
            <a:xfrm>
              <a:off x="365501" y="4683075"/>
              <a:ext cx="8502100" cy="178200"/>
              <a:chOff x="365501" y="2990100"/>
              <a:chExt cx="8502100" cy="178200"/>
            </a:xfrm>
          </p:grpSpPr>
          <p:sp>
            <p:nvSpPr>
              <p:cNvPr id="1815" name="Google Shape;1815;p19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19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19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19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19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19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19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19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19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19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19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19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19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19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19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0" name="Google Shape;1830;p19"/>
            <p:cNvGrpSpPr/>
            <p:nvPr/>
          </p:nvGrpSpPr>
          <p:grpSpPr>
            <a:xfrm>
              <a:off x="26838" y="5080125"/>
              <a:ext cx="9090300" cy="178200"/>
              <a:chOff x="26838" y="3387150"/>
              <a:chExt cx="9090300" cy="178200"/>
            </a:xfrm>
          </p:grpSpPr>
          <p:sp>
            <p:nvSpPr>
              <p:cNvPr id="1831" name="Google Shape;1831;p19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19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19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19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19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19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19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19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19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19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19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19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19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19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19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19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7" name="Google Shape;1847;p19"/>
            <p:cNvGrpSpPr/>
            <p:nvPr/>
          </p:nvGrpSpPr>
          <p:grpSpPr>
            <a:xfrm>
              <a:off x="365501" y="-81525"/>
              <a:ext cx="8502100" cy="178200"/>
              <a:chOff x="365501" y="2990100"/>
              <a:chExt cx="8502100" cy="178200"/>
            </a:xfrm>
          </p:grpSpPr>
          <p:sp>
            <p:nvSpPr>
              <p:cNvPr id="1848" name="Google Shape;1848;p19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19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19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19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19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19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19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19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19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19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19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19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19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19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19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63" name="Google Shape;1863;p19"/>
          <p:cNvSpPr txBox="1"/>
          <p:nvPr>
            <p:ph idx="1" type="subTitle"/>
          </p:nvPr>
        </p:nvSpPr>
        <p:spPr>
          <a:xfrm>
            <a:off x="715975" y="1578100"/>
            <a:ext cx="3249300" cy="3033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4" name="Google Shape;1864;p19"/>
          <p:cNvSpPr txBox="1"/>
          <p:nvPr>
            <p:ph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65" name="Google Shape;186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_2_1"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7" name="Google Shape;1867;p20"/>
          <p:cNvGrpSpPr/>
          <p:nvPr/>
        </p:nvGrpSpPr>
        <p:grpSpPr>
          <a:xfrm>
            <a:off x="-174900" y="-483112"/>
            <a:ext cx="9493759" cy="5804916"/>
            <a:chOff x="-15700" y="-4200"/>
            <a:chExt cx="4601250" cy="5157175"/>
          </a:xfrm>
        </p:grpSpPr>
        <p:cxnSp>
          <p:nvCxnSpPr>
            <p:cNvPr id="1868" name="Google Shape;1868;p20"/>
            <p:cNvCxnSpPr/>
            <p:nvPr/>
          </p:nvCxnSpPr>
          <p:spPr>
            <a:xfrm>
              <a:off x="1881250" y="1150"/>
              <a:ext cx="2671500" cy="15426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9" name="Google Shape;1869;p20"/>
            <p:cNvCxnSpPr/>
            <p:nvPr/>
          </p:nvCxnSpPr>
          <p:spPr>
            <a:xfrm>
              <a:off x="535150" y="-4200"/>
              <a:ext cx="4046100" cy="23361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0" name="Google Shape;1870;p20"/>
            <p:cNvCxnSpPr/>
            <p:nvPr/>
          </p:nvCxnSpPr>
          <p:spPr>
            <a:xfrm>
              <a:off x="6900" y="411075"/>
              <a:ext cx="4572300" cy="26400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1" name="Google Shape;1871;p20"/>
            <p:cNvCxnSpPr/>
            <p:nvPr/>
          </p:nvCxnSpPr>
          <p:spPr>
            <a:xfrm>
              <a:off x="8750" y="1132250"/>
              <a:ext cx="4576800" cy="26424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2" name="Google Shape;1872;p20"/>
            <p:cNvCxnSpPr/>
            <p:nvPr/>
          </p:nvCxnSpPr>
          <p:spPr>
            <a:xfrm>
              <a:off x="18625" y="1858100"/>
              <a:ext cx="4559700" cy="26325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3" name="Google Shape;1873;p20"/>
            <p:cNvCxnSpPr/>
            <p:nvPr/>
          </p:nvCxnSpPr>
          <p:spPr>
            <a:xfrm>
              <a:off x="0" y="2571700"/>
              <a:ext cx="4451700" cy="25701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4" name="Google Shape;1874;p20"/>
            <p:cNvCxnSpPr/>
            <p:nvPr/>
          </p:nvCxnSpPr>
          <p:spPr>
            <a:xfrm>
              <a:off x="3127875" y="625"/>
              <a:ext cx="1452300" cy="8385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5" name="Google Shape;1875;p20"/>
            <p:cNvCxnSpPr/>
            <p:nvPr/>
          </p:nvCxnSpPr>
          <p:spPr>
            <a:xfrm>
              <a:off x="23050" y="3301075"/>
              <a:ext cx="3207300" cy="18519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6" name="Google Shape;1876;p20"/>
            <p:cNvCxnSpPr/>
            <p:nvPr/>
          </p:nvCxnSpPr>
          <p:spPr>
            <a:xfrm>
              <a:off x="-3725" y="4005675"/>
              <a:ext cx="1970100" cy="11376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7" name="Google Shape;1877;p20"/>
            <p:cNvCxnSpPr/>
            <p:nvPr/>
          </p:nvCxnSpPr>
          <p:spPr>
            <a:xfrm>
              <a:off x="-15700" y="4726375"/>
              <a:ext cx="734400" cy="4239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78" name="Google Shape;1878;p20"/>
          <p:cNvSpPr txBox="1"/>
          <p:nvPr>
            <p:ph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79" name="Google Shape;1879;p20"/>
          <p:cNvSpPr txBox="1"/>
          <p:nvPr>
            <p:ph idx="1" type="subTitle"/>
          </p:nvPr>
        </p:nvSpPr>
        <p:spPr>
          <a:xfrm>
            <a:off x="5181450" y="1576325"/>
            <a:ext cx="3249300" cy="30366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0" name="Google Shape;188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>
            <a:off x="4080475" y="1036700"/>
            <a:ext cx="38676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4080475" y="1987375"/>
            <a:ext cx="3867600" cy="507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3"/>
          <p:cNvSpPr txBox="1"/>
          <p:nvPr>
            <p:ph hasCustomPrompt="1" idx="2" type="title"/>
          </p:nvPr>
        </p:nvSpPr>
        <p:spPr>
          <a:xfrm>
            <a:off x="715975" y="542100"/>
            <a:ext cx="2884500" cy="23670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5_1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2" name="Google Shape;1882;p21"/>
          <p:cNvGrpSpPr/>
          <p:nvPr/>
        </p:nvGrpSpPr>
        <p:grpSpPr>
          <a:xfrm>
            <a:off x="-174900" y="-483112"/>
            <a:ext cx="9493759" cy="5804916"/>
            <a:chOff x="-15700" y="-4200"/>
            <a:chExt cx="4601250" cy="5157175"/>
          </a:xfrm>
        </p:grpSpPr>
        <p:cxnSp>
          <p:nvCxnSpPr>
            <p:cNvPr id="1883" name="Google Shape;1883;p21"/>
            <p:cNvCxnSpPr/>
            <p:nvPr/>
          </p:nvCxnSpPr>
          <p:spPr>
            <a:xfrm>
              <a:off x="1881250" y="1150"/>
              <a:ext cx="2671500" cy="15426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4" name="Google Shape;1884;p21"/>
            <p:cNvCxnSpPr/>
            <p:nvPr/>
          </p:nvCxnSpPr>
          <p:spPr>
            <a:xfrm>
              <a:off x="535150" y="-4200"/>
              <a:ext cx="4046100" cy="23361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5" name="Google Shape;1885;p21"/>
            <p:cNvCxnSpPr/>
            <p:nvPr/>
          </p:nvCxnSpPr>
          <p:spPr>
            <a:xfrm>
              <a:off x="6900" y="411075"/>
              <a:ext cx="4572300" cy="26400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6" name="Google Shape;1886;p21"/>
            <p:cNvCxnSpPr/>
            <p:nvPr/>
          </p:nvCxnSpPr>
          <p:spPr>
            <a:xfrm>
              <a:off x="8750" y="1132250"/>
              <a:ext cx="4576800" cy="26424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7" name="Google Shape;1887;p21"/>
            <p:cNvCxnSpPr/>
            <p:nvPr/>
          </p:nvCxnSpPr>
          <p:spPr>
            <a:xfrm>
              <a:off x="18625" y="1858100"/>
              <a:ext cx="4559700" cy="26325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8" name="Google Shape;1888;p21"/>
            <p:cNvCxnSpPr/>
            <p:nvPr/>
          </p:nvCxnSpPr>
          <p:spPr>
            <a:xfrm>
              <a:off x="0" y="2571700"/>
              <a:ext cx="4451700" cy="25701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9" name="Google Shape;1889;p21"/>
            <p:cNvCxnSpPr/>
            <p:nvPr/>
          </p:nvCxnSpPr>
          <p:spPr>
            <a:xfrm>
              <a:off x="3127875" y="625"/>
              <a:ext cx="1452300" cy="8385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0" name="Google Shape;1890;p21"/>
            <p:cNvCxnSpPr/>
            <p:nvPr/>
          </p:nvCxnSpPr>
          <p:spPr>
            <a:xfrm>
              <a:off x="23050" y="3301075"/>
              <a:ext cx="3207300" cy="18519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1" name="Google Shape;1891;p21"/>
            <p:cNvCxnSpPr/>
            <p:nvPr/>
          </p:nvCxnSpPr>
          <p:spPr>
            <a:xfrm>
              <a:off x="-3725" y="4005675"/>
              <a:ext cx="1970100" cy="11376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2" name="Google Shape;1892;p21"/>
            <p:cNvCxnSpPr/>
            <p:nvPr/>
          </p:nvCxnSpPr>
          <p:spPr>
            <a:xfrm>
              <a:off x="-15700" y="4726375"/>
              <a:ext cx="734400" cy="4239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93" name="Google Shape;1893;p21"/>
          <p:cNvSpPr txBox="1"/>
          <p:nvPr>
            <p:ph type="title"/>
          </p:nvPr>
        </p:nvSpPr>
        <p:spPr>
          <a:xfrm>
            <a:off x="1261225" y="1147750"/>
            <a:ext cx="6621600" cy="18522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0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94" name="Google Shape;1894;p21"/>
          <p:cNvSpPr txBox="1"/>
          <p:nvPr>
            <p:ph idx="1" type="subTitle"/>
          </p:nvPr>
        </p:nvSpPr>
        <p:spPr>
          <a:xfrm>
            <a:off x="1261175" y="3345050"/>
            <a:ext cx="6621600" cy="6507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5" name="Google Shape;189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"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2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8" name="Google Shape;1898;p22"/>
          <p:cNvGrpSpPr/>
          <p:nvPr/>
        </p:nvGrpSpPr>
        <p:grpSpPr>
          <a:xfrm>
            <a:off x="26838" y="-81525"/>
            <a:ext cx="9090300" cy="5339850"/>
            <a:chOff x="26838" y="-81525"/>
            <a:chExt cx="9090300" cy="5339850"/>
          </a:xfrm>
        </p:grpSpPr>
        <p:grpSp>
          <p:nvGrpSpPr>
            <p:cNvPr id="1899" name="Google Shape;1899;p22"/>
            <p:cNvGrpSpPr/>
            <p:nvPr/>
          </p:nvGrpSpPr>
          <p:grpSpPr>
            <a:xfrm>
              <a:off x="26838" y="3491925"/>
              <a:ext cx="9090300" cy="178200"/>
              <a:chOff x="26838" y="3387150"/>
              <a:chExt cx="9090300" cy="178200"/>
            </a:xfrm>
          </p:grpSpPr>
          <p:sp>
            <p:nvSpPr>
              <p:cNvPr id="1900" name="Google Shape;1900;p22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22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22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22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22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22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22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22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22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22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22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22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22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22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22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22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6" name="Google Shape;1916;p22"/>
            <p:cNvGrpSpPr/>
            <p:nvPr/>
          </p:nvGrpSpPr>
          <p:grpSpPr>
            <a:xfrm>
              <a:off x="365501" y="3094875"/>
              <a:ext cx="8502100" cy="178200"/>
              <a:chOff x="365501" y="2990100"/>
              <a:chExt cx="8502100" cy="178200"/>
            </a:xfrm>
          </p:grpSpPr>
          <p:sp>
            <p:nvSpPr>
              <p:cNvPr id="1917" name="Google Shape;1917;p22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22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22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22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22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22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22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22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22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22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22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22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22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22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22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2" name="Google Shape;1932;p22"/>
            <p:cNvGrpSpPr/>
            <p:nvPr/>
          </p:nvGrpSpPr>
          <p:grpSpPr>
            <a:xfrm>
              <a:off x="26838" y="2697825"/>
              <a:ext cx="9090300" cy="178200"/>
              <a:chOff x="26838" y="3387150"/>
              <a:chExt cx="9090300" cy="178200"/>
            </a:xfrm>
          </p:grpSpPr>
          <p:sp>
            <p:nvSpPr>
              <p:cNvPr id="1933" name="Google Shape;1933;p22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22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22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22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22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22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22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22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22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22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22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22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22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22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22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22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9" name="Google Shape;1949;p22"/>
            <p:cNvGrpSpPr/>
            <p:nvPr/>
          </p:nvGrpSpPr>
          <p:grpSpPr>
            <a:xfrm>
              <a:off x="365501" y="2300775"/>
              <a:ext cx="8502100" cy="178200"/>
              <a:chOff x="365501" y="2990100"/>
              <a:chExt cx="8502100" cy="178200"/>
            </a:xfrm>
          </p:grpSpPr>
          <p:sp>
            <p:nvSpPr>
              <p:cNvPr id="1950" name="Google Shape;1950;p22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22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22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22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22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22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22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22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22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22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22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22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22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22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22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5" name="Google Shape;1965;p22"/>
            <p:cNvGrpSpPr/>
            <p:nvPr/>
          </p:nvGrpSpPr>
          <p:grpSpPr>
            <a:xfrm>
              <a:off x="26838" y="1903725"/>
              <a:ext cx="9090300" cy="178200"/>
              <a:chOff x="26838" y="3387150"/>
              <a:chExt cx="9090300" cy="178200"/>
            </a:xfrm>
          </p:grpSpPr>
          <p:sp>
            <p:nvSpPr>
              <p:cNvPr id="1966" name="Google Shape;1966;p22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22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22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22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22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22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22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22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22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22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22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22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22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22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22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22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2" name="Google Shape;1982;p22"/>
            <p:cNvGrpSpPr/>
            <p:nvPr/>
          </p:nvGrpSpPr>
          <p:grpSpPr>
            <a:xfrm>
              <a:off x="365501" y="1506675"/>
              <a:ext cx="8502100" cy="178200"/>
              <a:chOff x="365501" y="2990100"/>
              <a:chExt cx="8502100" cy="178200"/>
            </a:xfrm>
          </p:grpSpPr>
          <p:sp>
            <p:nvSpPr>
              <p:cNvPr id="1983" name="Google Shape;1983;p22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22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22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22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22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22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22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22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22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22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22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22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22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22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22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8" name="Google Shape;1998;p22"/>
            <p:cNvGrpSpPr/>
            <p:nvPr/>
          </p:nvGrpSpPr>
          <p:grpSpPr>
            <a:xfrm>
              <a:off x="26838" y="1109625"/>
              <a:ext cx="9090300" cy="178200"/>
              <a:chOff x="26838" y="3387150"/>
              <a:chExt cx="9090300" cy="178200"/>
            </a:xfrm>
          </p:grpSpPr>
          <p:sp>
            <p:nvSpPr>
              <p:cNvPr id="1999" name="Google Shape;1999;p22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22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22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22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22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22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22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22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22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22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22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22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22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22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22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22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5" name="Google Shape;2015;p22"/>
            <p:cNvGrpSpPr/>
            <p:nvPr/>
          </p:nvGrpSpPr>
          <p:grpSpPr>
            <a:xfrm>
              <a:off x="365501" y="712575"/>
              <a:ext cx="8502100" cy="178200"/>
              <a:chOff x="365501" y="2990100"/>
              <a:chExt cx="8502100" cy="178200"/>
            </a:xfrm>
          </p:grpSpPr>
          <p:sp>
            <p:nvSpPr>
              <p:cNvPr id="2016" name="Google Shape;2016;p22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22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22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22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22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22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22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22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22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22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22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22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22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22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22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1" name="Google Shape;2031;p22"/>
            <p:cNvGrpSpPr/>
            <p:nvPr/>
          </p:nvGrpSpPr>
          <p:grpSpPr>
            <a:xfrm>
              <a:off x="26838" y="315525"/>
              <a:ext cx="9090300" cy="178200"/>
              <a:chOff x="26838" y="3387150"/>
              <a:chExt cx="9090300" cy="178200"/>
            </a:xfrm>
          </p:grpSpPr>
          <p:sp>
            <p:nvSpPr>
              <p:cNvPr id="2032" name="Google Shape;2032;p22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22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22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22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22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22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22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22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22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22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22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22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22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22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22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22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8" name="Google Shape;2048;p22"/>
            <p:cNvGrpSpPr/>
            <p:nvPr/>
          </p:nvGrpSpPr>
          <p:grpSpPr>
            <a:xfrm>
              <a:off x="365501" y="3888975"/>
              <a:ext cx="8502100" cy="178200"/>
              <a:chOff x="365501" y="2990100"/>
              <a:chExt cx="8502100" cy="178200"/>
            </a:xfrm>
          </p:grpSpPr>
          <p:sp>
            <p:nvSpPr>
              <p:cNvPr id="2049" name="Google Shape;2049;p22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22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22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22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22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22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22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22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22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22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22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22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22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22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22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4" name="Google Shape;2064;p22"/>
            <p:cNvGrpSpPr/>
            <p:nvPr/>
          </p:nvGrpSpPr>
          <p:grpSpPr>
            <a:xfrm>
              <a:off x="26838" y="4286025"/>
              <a:ext cx="9090300" cy="178200"/>
              <a:chOff x="26838" y="3387150"/>
              <a:chExt cx="9090300" cy="178200"/>
            </a:xfrm>
          </p:grpSpPr>
          <p:sp>
            <p:nvSpPr>
              <p:cNvPr id="2065" name="Google Shape;2065;p22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22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22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22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22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22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22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22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22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22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22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22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22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22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22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22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1" name="Google Shape;2081;p22"/>
            <p:cNvGrpSpPr/>
            <p:nvPr/>
          </p:nvGrpSpPr>
          <p:grpSpPr>
            <a:xfrm>
              <a:off x="365501" y="4683075"/>
              <a:ext cx="8502100" cy="178200"/>
              <a:chOff x="365501" y="2990100"/>
              <a:chExt cx="8502100" cy="178200"/>
            </a:xfrm>
          </p:grpSpPr>
          <p:sp>
            <p:nvSpPr>
              <p:cNvPr id="2082" name="Google Shape;2082;p22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22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22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22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22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22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22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22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22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22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22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22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22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22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22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7" name="Google Shape;2097;p22"/>
            <p:cNvGrpSpPr/>
            <p:nvPr/>
          </p:nvGrpSpPr>
          <p:grpSpPr>
            <a:xfrm>
              <a:off x="26838" y="5080125"/>
              <a:ext cx="9090300" cy="178200"/>
              <a:chOff x="26838" y="3387150"/>
              <a:chExt cx="9090300" cy="178200"/>
            </a:xfrm>
          </p:grpSpPr>
          <p:sp>
            <p:nvSpPr>
              <p:cNvPr id="2098" name="Google Shape;2098;p22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22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22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22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22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22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22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22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22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22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22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22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22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22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22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22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4" name="Google Shape;2114;p22"/>
            <p:cNvGrpSpPr/>
            <p:nvPr/>
          </p:nvGrpSpPr>
          <p:grpSpPr>
            <a:xfrm>
              <a:off x="365501" y="-81525"/>
              <a:ext cx="8502100" cy="178200"/>
              <a:chOff x="365501" y="2990100"/>
              <a:chExt cx="8502100" cy="178200"/>
            </a:xfrm>
          </p:grpSpPr>
          <p:sp>
            <p:nvSpPr>
              <p:cNvPr id="2115" name="Google Shape;2115;p22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22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22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22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22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22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22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22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22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22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22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22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22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22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22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30" name="Google Shape;2130;p2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22"/>
          <p:cNvSpPr/>
          <p:nvPr/>
        </p:nvSpPr>
        <p:spPr>
          <a:xfrm>
            <a:off x="713250" y="1576325"/>
            <a:ext cx="7717500" cy="30366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22"/>
          <p:cNvSpPr txBox="1"/>
          <p:nvPr>
            <p:ph idx="1" type="subTitle"/>
          </p:nvPr>
        </p:nvSpPr>
        <p:spPr>
          <a:xfrm>
            <a:off x="1000797" y="3315500"/>
            <a:ext cx="2271000" cy="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3" name="Google Shape;2133;p22"/>
          <p:cNvSpPr txBox="1"/>
          <p:nvPr>
            <p:ph idx="2" type="subTitle"/>
          </p:nvPr>
        </p:nvSpPr>
        <p:spPr>
          <a:xfrm>
            <a:off x="3436516" y="3315500"/>
            <a:ext cx="2271000" cy="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4" name="Google Shape;2134;p22"/>
          <p:cNvSpPr txBox="1"/>
          <p:nvPr>
            <p:ph idx="3" type="subTitle"/>
          </p:nvPr>
        </p:nvSpPr>
        <p:spPr>
          <a:xfrm>
            <a:off x="5872203" y="3315500"/>
            <a:ext cx="2271000" cy="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5" name="Google Shape;2135;p22"/>
          <p:cNvSpPr txBox="1"/>
          <p:nvPr>
            <p:ph idx="4" type="subTitle"/>
          </p:nvPr>
        </p:nvSpPr>
        <p:spPr>
          <a:xfrm>
            <a:off x="1000797" y="2801000"/>
            <a:ext cx="2271000" cy="438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6" name="Google Shape;2136;p22"/>
          <p:cNvSpPr txBox="1"/>
          <p:nvPr>
            <p:ph idx="5" type="subTitle"/>
          </p:nvPr>
        </p:nvSpPr>
        <p:spPr>
          <a:xfrm>
            <a:off x="3436516" y="2801000"/>
            <a:ext cx="2271000" cy="438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7" name="Google Shape;2137;p22"/>
          <p:cNvSpPr txBox="1"/>
          <p:nvPr>
            <p:ph idx="6" type="subTitle"/>
          </p:nvPr>
        </p:nvSpPr>
        <p:spPr>
          <a:xfrm>
            <a:off x="5872203" y="2801000"/>
            <a:ext cx="2271000" cy="438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8" name="Google Shape;2138;p22"/>
          <p:cNvSpPr txBox="1"/>
          <p:nvPr>
            <p:ph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39" name="Google Shape;2139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_2"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1" name="Google Shape;2141;p23"/>
          <p:cNvGrpSpPr/>
          <p:nvPr/>
        </p:nvGrpSpPr>
        <p:grpSpPr>
          <a:xfrm>
            <a:off x="-252762" y="-72296"/>
            <a:ext cx="9649517" cy="5288085"/>
            <a:chOff x="-252762" y="-72296"/>
            <a:chExt cx="9649517" cy="5288085"/>
          </a:xfrm>
        </p:grpSpPr>
        <p:grpSp>
          <p:nvGrpSpPr>
            <p:cNvPr id="2142" name="Google Shape;2142;p23"/>
            <p:cNvGrpSpPr/>
            <p:nvPr/>
          </p:nvGrpSpPr>
          <p:grpSpPr>
            <a:xfrm>
              <a:off x="-252762" y="346201"/>
              <a:ext cx="9649517" cy="264732"/>
              <a:chOff x="-155449" y="1352076"/>
              <a:chExt cx="9649517" cy="264732"/>
            </a:xfrm>
          </p:grpSpPr>
          <p:sp>
            <p:nvSpPr>
              <p:cNvPr id="2143" name="Google Shape;2143;p23"/>
              <p:cNvSpPr/>
              <p:nvPr/>
            </p:nvSpPr>
            <p:spPr>
              <a:xfrm>
                <a:off x="-155449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23"/>
              <p:cNvSpPr/>
              <p:nvPr/>
            </p:nvSpPr>
            <p:spPr>
              <a:xfrm>
                <a:off x="808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23"/>
              <p:cNvSpPr/>
              <p:nvPr/>
            </p:nvSpPr>
            <p:spPr>
              <a:xfrm>
                <a:off x="1772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23"/>
              <p:cNvSpPr/>
              <p:nvPr/>
            </p:nvSpPr>
            <p:spPr>
              <a:xfrm>
                <a:off x="2736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23"/>
              <p:cNvSpPr/>
              <p:nvPr/>
            </p:nvSpPr>
            <p:spPr>
              <a:xfrm>
                <a:off x="3700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23"/>
              <p:cNvSpPr/>
              <p:nvPr/>
            </p:nvSpPr>
            <p:spPr>
              <a:xfrm>
                <a:off x="4664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23"/>
              <p:cNvSpPr/>
              <p:nvPr/>
            </p:nvSpPr>
            <p:spPr>
              <a:xfrm>
                <a:off x="5628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23"/>
              <p:cNvSpPr/>
              <p:nvPr/>
            </p:nvSpPr>
            <p:spPr>
              <a:xfrm>
                <a:off x="6592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23"/>
              <p:cNvSpPr/>
              <p:nvPr/>
            </p:nvSpPr>
            <p:spPr>
              <a:xfrm>
                <a:off x="7556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23"/>
              <p:cNvSpPr/>
              <p:nvPr/>
            </p:nvSpPr>
            <p:spPr>
              <a:xfrm>
                <a:off x="8520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3" name="Google Shape;2153;p23"/>
            <p:cNvGrpSpPr/>
            <p:nvPr/>
          </p:nvGrpSpPr>
          <p:grpSpPr>
            <a:xfrm>
              <a:off x="-252762" y="763313"/>
              <a:ext cx="9649517" cy="266227"/>
              <a:chOff x="-155449" y="1769188"/>
              <a:chExt cx="9649517" cy="266227"/>
            </a:xfrm>
          </p:grpSpPr>
          <p:sp>
            <p:nvSpPr>
              <p:cNvPr id="2154" name="Google Shape;2154;p23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23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23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23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23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23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23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23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23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23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4" name="Google Shape;2164;p23"/>
            <p:cNvGrpSpPr/>
            <p:nvPr/>
          </p:nvGrpSpPr>
          <p:grpSpPr>
            <a:xfrm>
              <a:off x="-252762" y="-72296"/>
              <a:ext cx="9649517" cy="266162"/>
              <a:chOff x="-155449" y="933579"/>
              <a:chExt cx="9649517" cy="266162"/>
            </a:xfrm>
          </p:grpSpPr>
          <p:sp>
            <p:nvSpPr>
              <p:cNvPr id="2165" name="Google Shape;2165;p23"/>
              <p:cNvSpPr/>
              <p:nvPr/>
            </p:nvSpPr>
            <p:spPr>
              <a:xfrm>
                <a:off x="-155449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23"/>
              <p:cNvSpPr/>
              <p:nvPr/>
            </p:nvSpPr>
            <p:spPr>
              <a:xfrm>
                <a:off x="808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23"/>
              <p:cNvSpPr/>
              <p:nvPr/>
            </p:nvSpPr>
            <p:spPr>
              <a:xfrm>
                <a:off x="1772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23"/>
              <p:cNvSpPr/>
              <p:nvPr/>
            </p:nvSpPr>
            <p:spPr>
              <a:xfrm>
                <a:off x="2736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23"/>
              <p:cNvSpPr/>
              <p:nvPr/>
            </p:nvSpPr>
            <p:spPr>
              <a:xfrm>
                <a:off x="3700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23"/>
              <p:cNvSpPr/>
              <p:nvPr/>
            </p:nvSpPr>
            <p:spPr>
              <a:xfrm>
                <a:off x="4664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23"/>
              <p:cNvSpPr/>
              <p:nvPr/>
            </p:nvSpPr>
            <p:spPr>
              <a:xfrm>
                <a:off x="5628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23"/>
              <p:cNvSpPr/>
              <p:nvPr/>
            </p:nvSpPr>
            <p:spPr>
              <a:xfrm>
                <a:off x="6592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23"/>
              <p:cNvSpPr/>
              <p:nvPr/>
            </p:nvSpPr>
            <p:spPr>
              <a:xfrm>
                <a:off x="7556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23"/>
              <p:cNvSpPr/>
              <p:nvPr/>
            </p:nvSpPr>
            <p:spPr>
              <a:xfrm>
                <a:off x="8520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75" name="Google Shape;2175;p23"/>
            <p:cNvGrpSpPr/>
            <p:nvPr/>
          </p:nvGrpSpPr>
          <p:grpSpPr>
            <a:xfrm>
              <a:off x="-252762" y="1181938"/>
              <a:ext cx="9649517" cy="266227"/>
              <a:chOff x="-155449" y="1769188"/>
              <a:chExt cx="9649517" cy="266227"/>
            </a:xfrm>
          </p:grpSpPr>
          <p:sp>
            <p:nvSpPr>
              <p:cNvPr id="2176" name="Google Shape;2176;p23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23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23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23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23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23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23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23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23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23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6" name="Google Shape;2186;p23"/>
            <p:cNvGrpSpPr/>
            <p:nvPr/>
          </p:nvGrpSpPr>
          <p:grpSpPr>
            <a:xfrm>
              <a:off x="-252762" y="1600563"/>
              <a:ext cx="9649517" cy="266227"/>
              <a:chOff x="-155449" y="1769188"/>
              <a:chExt cx="9649517" cy="266227"/>
            </a:xfrm>
          </p:grpSpPr>
          <p:sp>
            <p:nvSpPr>
              <p:cNvPr id="2187" name="Google Shape;2187;p23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23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23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23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23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23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23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23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23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23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7" name="Google Shape;2197;p23"/>
            <p:cNvGrpSpPr/>
            <p:nvPr/>
          </p:nvGrpSpPr>
          <p:grpSpPr>
            <a:xfrm>
              <a:off x="-252762" y="2019188"/>
              <a:ext cx="9649517" cy="266227"/>
              <a:chOff x="-155449" y="1769188"/>
              <a:chExt cx="9649517" cy="266227"/>
            </a:xfrm>
          </p:grpSpPr>
          <p:sp>
            <p:nvSpPr>
              <p:cNvPr id="2198" name="Google Shape;2198;p23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23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23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23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23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23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23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23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23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23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8" name="Google Shape;2208;p23"/>
            <p:cNvGrpSpPr/>
            <p:nvPr/>
          </p:nvGrpSpPr>
          <p:grpSpPr>
            <a:xfrm>
              <a:off x="-252762" y="2437813"/>
              <a:ext cx="9649517" cy="266227"/>
              <a:chOff x="-155449" y="1769188"/>
              <a:chExt cx="9649517" cy="266227"/>
            </a:xfrm>
          </p:grpSpPr>
          <p:sp>
            <p:nvSpPr>
              <p:cNvPr id="2209" name="Google Shape;2209;p23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23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23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23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23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23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23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23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23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23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9" name="Google Shape;2219;p23"/>
            <p:cNvGrpSpPr/>
            <p:nvPr/>
          </p:nvGrpSpPr>
          <p:grpSpPr>
            <a:xfrm>
              <a:off x="-252762" y="2856438"/>
              <a:ext cx="9649517" cy="266227"/>
              <a:chOff x="-155449" y="1769188"/>
              <a:chExt cx="9649517" cy="266227"/>
            </a:xfrm>
          </p:grpSpPr>
          <p:sp>
            <p:nvSpPr>
              <p:cNvPr id="2220" name="Google Shape;2220;p23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23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23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23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23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23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23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23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23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23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0" name="Google Shape;2230;p23"/>
            <p:cNvGrpSpPr/>
            <p:nvPr/>
          </p:nvGrpSpPr>
          <p:grpSpPr>
            <a:xfrm>
              <a:off x="-252762" y="3275063"/>
              <a:ext cx="9649517" cy="266227"/>
              <a:chOff x="-155449" y="1769188"/>
              <a:chExt cx="9649517" cy="266227"/>
            </a:xfrm>
          </p:grpSpPr>
          <p:sp>
            <p:nvSpPr>
              <p:cNvPr id="2231" name="Google Shape;2231;p23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23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23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23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23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23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23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23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23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23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1" name="Google Shape;2241;p23"/>
            <p:cNvGrpSpPr/>
            <p:nvPr/>
          </p:nvGrpSpPr>
          <p:grpSpPr>
            <a:xfrm>
              <a:off x="-252762" y="3693688"/>
              <a:ext cx="9649517" cy="266227"/>
              <a:chOff x="-155449" y="1769188"/>
              <a:chExt cx="9649517" cy="266227"/>
            </a:xfrm>
          </p:grpSpPr>
          <p:sp>
            <p:nvSpPr>
              <p:cNvPr id="2242" name="Google Shape;2242;p23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23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23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23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23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23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23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23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23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23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2" name="Google Shape;2252;p23"/>
            <p:cNvGrpSpPr/>
            <p:nvPr/>
          </p:nvGrpSpPr>
          <p:grpSpPr>
            <a:xfrm>
              <a:off x="-252762" y="4112313"/>
              <a:ext cx="9649517" cy="266227"/>
              <a:chOff x="-155449" y="1769188"/>
              <a:chExt cx="9649517" cy="266227"/>
            </a:xfrm>
          </p:grpSpPr>
          <p:sp>
            <p:nvSpPr>
              <p:cNvPr id="2253" name="Google Shape;2253;p23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23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23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23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23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23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23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23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23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23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3" name="Google Shape;2263;p23"/>
            <p:cNvGrpSpPr/>
            <p:nvPr/>
          </p:nvGrpSpPr>
          <p:grpSpPr>
            <a:xfrm>
              <a:off x="-252762" y="4530938"/>
              <a:ext cx="9649517" cy="266227"/>
              <a:chOff x="-155449" y="1769188"/>
              <a:chExt cx="9649517" cy="266227"/>
            </a:xfrm>
          </p:grpSpPr>
          <p:sp>
            <p:nvSpPr>
              <p:cNvPr id="2264" name="Google Shape;2264;p23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23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23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23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23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23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23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23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23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23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4" name="Google Shape;2274;p23"/>
            <p:cNvGrpSpPr/>
            <p:nvPr/>
          </p:nvGrpSpPr>
          <p:grpSpPr>
            <a:xfrm>
              <a:off x="-252762" y="4949563"/>
              <a:ext cx="9649517" cy="266227"/>
              <a:chOff x="-155449" y="1769188"/>
              <a:chExt cx="9649517" cy="266227"/>
            </a:xfrm>
          </p:grpSpPr>
          <p:sp>
            <p:nvSpPr>
              <p:cNvPr id="2275" name="Google Shape;2275;p23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23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23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23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23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23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23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23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23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23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85" name="Google Shape;2285;p23"/>
          <p:cNvSpPr/>
          <p:nvPr/>
        </p:nvSpPr>
        <p:spPr>
          <a:xfrm>
            <a:off x="713250" y="1576325"/>
            <a:ext cx="7717500" cy="30366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23"/>
          <p:cNvSpPr txBox="1"/>
          <p:nvPr>
            <p:ph idx="1" type="subTitle"/>
          </p:nvPr>
        </p:nvSpPr>
        <p:spPr>
          <a:xfrm>
            <a:off x="811048" y="3789739"/>
            <a:ext cx="23457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7" name="Google Shape;2287;p23"/>
          <p:cNvSpPr txBox="1"/>
          <p:nvPr>
            <p:ph idx="2" type="subTitle"/>
          </p:nvPr>
        </p:nvSpPr>
        <p:spPr>
          <a:xfrm>
            <a:off x="3399150" y="3789739"/>
            <a:ext cx="23457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8" name="Google Shape;2288;p23"/>
          <p:cNvSpPr txBox="1"/>
          <p:nvPr>
            <p:ph idx="3" type="subTitle"/>
          </p:nvPr>
        </p:nvSpPr>
        <p:spPr>
          <a:xfrm>
            <a:off x="5987252" y="3789739"/>
            <a:ext cx="23457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9" name="Google Shape;2289;p23"/>
          <p:cNvSpPr txBox="1"/>
          <p:nvPr>
            <p:ph idx="4" type="subTitle"/>
          </p:nvPr>
        </p:nvSpPr>
        <p:spPr>
          <a:xfrm>
            <a:off x="811048" y="3427639"/>
            <a:ext cx="2345700" cy="438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0" name="Google Shape;2290;p23"/>
          <p:cNvSpPr txBox="1"/>
          <p:nvPr>
            <p:ph idx="5" type="subTitle"/>
          </p:nvPr>
        </p:nvSpPr>
        <p:spPr>
          <a:xfrm>
            <a:off x="3399150" y="3427639"/>
            <a:ext cx="2345700" cy="438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1" name="Google Shape;2291;p23"/>
          <p:cNvSpPr txBox="1"/>
          <p:nvPr>
            <p:ph idx="6" type="subTitle"/>
          </p:nvPr>
        </p:nvSpPr>
        <p:spPr>
          <a:xfrm>
            <a:off x="5987252" y="3427639"/>
            <a:ext cx="2345700" cy="438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2" name="Google Shape;2292;p23"/>
          <p:cNvSpPr txBox="1"/>
          <p:nvPr>
            <p:ph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93" name="Google Shape;2293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2_1"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2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Google Shape;2297;p24"/>
          <p:cNvSpPr/>
          <p:nvPr/>
        </p:nvSpPr>
        <p:spPr>
          <a:xfrm>
            <a:off x="713250" y="1576325"/>
            <a:ext cx="7717500" cy="30366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24"/>
          <p:cNvSpPr txBox="1"/>
          <p:nvPr>
            <p:ph idx="1" type="subTitle"/>
          </p:nvPr>
        </p:nvSpPr>
        <p:spPr>
          <a:xfrm>
            <a:off x="2000375" y="2293941"/>
            <a:ext cx="25317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99" name="Google Shape;2299;p24"/>
          <p:cNvSpPr txBox="1"/>
          <p:nvPr>
            <p:ph idx="2" type="subTitle"/>
          </p:nvPr>
        </p:nvSpPr>
        <p:spPr>
          <a:xfrm>
            <a:off x="4608302" y="2293937"/>
            <a:ext cx="25317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00" name="Google Shape;2300;p24"/>
          <p:cNvSpPr txBox="1"/>
          <p:nvPr>
            <p:ph idx="3" type="subTitle"/>
          </p:nvPr>
        </p:nvSpPr>
        <p:spPr>
          <a:xfrm>
            <a:off x="1999675" y="3728179"/>
            <a:ext cx="25317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01" name="Google Shape;2301;p24"/>
          <p:cNvSpPr txBox="1"/>
          <p:nvPr>
            <p:ph idx="4" type="subTitle"/>
          </p:nvPr>
        </p:nvSpPr>
        <p:spPr>
          <a:xfrm>
            <a:off x="4608302" y="3728164"/>
            <a:ext cx="25317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02" name="Google Shape;2302;p24"/>
          <p:cNvSpPr txBox="1"/>
          <p:nvPr>
            <p:ph idx="5" type="subTitle"/>
          </p:nvPr>
        </p:nvSpPr>
        <p:spPr>
          <a:xfrm>
            <a:off x="2000375" y="1793113"/>
            <a:ext cx="2531700" cy="450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03" name="Google Shape;2303;p24"/>
          <p:cNvSpPr txBox="1"/>
          <p:nvPr>
            <p:ph idx="6" type="subTitle"/>
          </p:nvPr>
        </p:nvSpPr>
        <p:spPr>
          <a:xfrm>
            <a:off x="4608305" y="1793113"/>
            <a:ext cx="2531700" cy="450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04" name="Google Shape;2304;p24"/>
          <p:cNvSpPr txBox="1"/>
          <p:nvPr>
            <p:ph idx="7" type="subTitle"/>
          </p:nvPr>
        </p:nvSpPr>
        <p:spPr>
          <a:xfrm>
            <a:off x="1999675" y="3227363"/>
            <a:ext cx="2531700" cy="450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05" name="Google Shape;2305;p24"/>
          <p:cNvSpPr txBox="1"/>
          <p:nvPr>
            <p:ph idx="8" type="subTitle"/>
          </p:nvPr>
        </p:nvSpPr>
        <p:spPr>
          <a:xfrm>
            <a:off x="4612625" y="3227338"/>
            <a:ext cx="2531700" cy="450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06" name="Google Shape;2306;p24"/>
          <p:cNvSpPr txBox="1"/>
          <p:nvPr>
            <p:ph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07" name="Google Shape;230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2_1_2"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9" name="Google Shape;2309;p25"/>
          <p:cNvGrpSpPr/>
          <p:nvPr/>
        </p:nvGrpSpPr>
        <p:grpSpPr>
          <a:xfrm flipH="1">
            <a:off x="-174900" y="-483112"/>
            <a:ext cx="9493759" cy="5804916"/>
            <a:chOff x="-15700" y="-4200"/>
            <a:chExt cx="4601250" cy="5157175"/>
          </a:xfrm>
        </p:grpSpPr>
        <p:cxnSp>
          <p:nvCxnSpPr>
            <p:cNvPr id="2310" name="Google Shape;2310;p25"/>
            <p:cNvCxnSpPr/>
            <p:nvPr/>
          </p:nvCxnSpPr>
          <p:spPr>
            <a:xfrm>
              <a:off x="1881250" y="1150"/>
              <a:ext cx="2671500" cy="15426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1" name="Google Shape;2311;p25"/>
            <p:cNvCxnSpPr/>
            <p:nvPr/>
          </p:nvCxnSpPr>
          <p:spPr>
            <a:xfrm>
              <a:off x="535150" y="-4200"/>
              <a:ext cx="4046100" cy="23361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2" name="Google Shape;2312;p25"/>
            <p:cNvCxnSpPr/>
            <p:nvPr/>
          </p:nvCxnSpPr>
          <p:spPr>
            <a:xfrm>
              <a:off x="6900" y="411075"/>
              <a:ext cx="4572300" cy="26400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3" name="Google Shape;2313;p25"/>
            <p:cNvCxnSpPr/>
            <p:nvPr/>
          </p:nvCxnSpPr>
          <p:spPr>
            <a:xfrm>
              <a:off x="8750" y="1132250"/>
              <a:ext cx="4576800" cy="26424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4" name="Google Shape;2314;p25"/>
            <p:cNvCxnSpPr/>
            <p:nvPr/>
          </p:nvCxnSpPr>
          <p:spPr>
            <a:xfrm>
              <a:off x="18625" y="1858100"/>
              <a:ext cx="4559700" cy="26325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5" name="Google Shape;2315;p25"/>
            <p:cNvCxnSpPr/>
            <p:nvPr/>
          </p:nvCxnSpPr>
          <p:spPr>
            <a:xfrm>
              <a:off x="0" y="2571700"/>
              <a:ext cx="4451700" cy="25701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6" name="Google Shape;2316;p25"/>
            <p:cNvCxnSpPr/>
            <p:nvPr/>
          </p:nvCxnSpPr>
          <p:spPr>
            <a:xfrm>
              <a:off x="3127875" y="625"/>
              <a:ext cx="1452300" cy="8385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7" name="Google Shape;2317;p25"/>
            <p:cNvCxnSpPr/>
            <p:nvPr/>
          </p:nvCxnSpPr>
          <p:spPr>
            <a:xfrm>
              <a:off x="23050" y="3301075"/>
              <a:ext cx="3207300" cy="18519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8" name="Google Shape;2318;p25"/>
            <p:cNvCxnSpPr/>
            <p:nvPr/>
          </p:nvCxnSpPr>
          <p:spPr>
            <a:xfrm>
              <a:off x="-3725" y="4005675"/>
              <a:ext cx="1970100" cy="11376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9" name="Google Shape;2319;p25"/>
            <p:cNvCxnSpPr/>
            <p:nvPr/>
          </p:nvCxnSpPr>
          <p:spPr>
            <a:xfrm>
              <a:off x="-15700" y="4726375"/>
              <a:ext cx="734400" cy="4239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20" name="Google Shape;2320;p25"/>
          <p:cNvSpPr/>
          <p:nvPr/>
        </p:nvSpPr>
        <p:spPr>
          <a:xfrm flipH="1">
            <a:off x="4573696" y="0"/>
            <a:ext cx="4572000" cy="51435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p25"/>
          <p:cNvSpPr/>
          <p:nvPr/>
        </p:nvSpPr>
        <p:spPr>
          <a:xfrm>
            <a:off x="713250" y="1576325"/>
            <a:ext cx="7717500" cy="30366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2" name="Google Shape;2322;p25"/>
          <p:cNvSpPr txBox="1"/>
          <p:nvPr>
            <p:ph idx="1" type="subTitle"/>
          </p:nvPr>
        </p:nvSpPr>
        <p:spPr>
          <a:xfrm>
            <a:off x="3852699" y="1988375"/>
            <a:ext cx="4286400" cy="4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23" name="Google Shape;2323;p25"/>
          <p:cNvSpPr txBox="1"/>
          <p:nvPr>
            <p:ph idx="2" type="subTitle"/>
          </p:nvPr>
        </p:nvSpPr>
        <p:spPr>
          <a:xfrm>
            <a:off x="1901724" y="1988375"/>
            <a:ext cx="1825200" cy="459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24" name="Google Shape;2324;p25"/>
          <p:cNvSpPr txBox="1"/>
          <p:nvPr>
            <p:ph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25" name="Google Shape;2325;p25"/>
          <p:cNvSpPr txBox="1"/>
          <p:nvPr>
            <p:ph idx="3" type="subTitle"/>
          </p:nvPr>
        </p:nvSpPr>
        <p:spPr>
          <a:xfrm>
            <a:off x="3852699" y="2572925"/>
            <a:ext cx="4286400" cy="4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26" name="Google Shape;2326;p25"/>
          <p:cNvSpPr txBox="1"/>
          <p:nvPr>
            <p:ph idx="4" type="subTitle"/>
          </p:nvPr>
        </p:nvSpPr>
        <p:spPr>
          <a:xfrm>
            <a:off x="1901724" y="2572925"/>
            <a:ext cx="1825200" cy="459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27" name="Google Shape;2327;p25"/>
          <p:cNvSpPr txBox="1"/>
          <p:nvPr>
            <p:ph idx="5" type="subTitle"/>
          </p:nvPr>
        </p:nvSpPr>
        <p:spPr>
          <a:xfrm>
            <a:off x="3852699" y="3157475"/>
            <a:ext cx="4286400" cy="4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28" name="Google Shape;2328;p25"/>
          <p:cNvSpPr txBox="1"/>
          <p:nvPr>
            <p:ph idx="6" type="subTitle"/>
          </p:nvPr>
        </p:nvSpPr>
        <p:spPr>
          <a:xfrm>
            <a:off x="1901724" y="3157475"/>
            <a:ext cx="1825200" cy="459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29" name="Google Shape;2329;p25"/>
          <p:cNvSpPr txBox="1"/>
          <p:nvPr>
            <p:ph idx="7" type="subTitle"/>
          </p:nvPr>
        </p:nvSpPr>
        <p:spPr>
          <a:xfrm>
            <a:off x="3852699" y="3742025"/>
            <a:ext cx="4286400" cy="4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30" name="Google Shape;2330;p25"/>
          <p:cNvSpPr txBox="1"/>
          <p:nvPr>
            <p:ph idx="8" type="subTitle"/>
          </p:nvPr>
        </p:nvSpPr>
        <p:spPr>
          <a:xfrm>
            <a:off x="1901724" y="3742025"/>
            <a:ext cx="1825200" cy="459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31" name="Google Shape;233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2_1_1"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4" name="Google Shape;2334;p26"/>
          <p:cNvGrpSpPr/>
          <p:nvPr/>
        </p:nvGrpSpPr>
        <p:grpSpPr>
          <a:xfrm>
            <a:off x="-174900" y="-483112"/>
            <a:ext cx="9493759" cy="5804916"/>
            <a:chOff x="-15700" y="-4200"/>
            <a:chExt cx="4601250" cy="5157175"/>
          </a:xfrm>
        </p:grpSpPr>
        <p:cxnSp>
          <p:nvCxnSpPr>
            <p:cNvPr id="2335" name="Google Shape;2335;p26"/>
            <p:cNvCxnSpPr/>
            <p:nvPr/>
          </p:nvCxnSpPr>
          <p:spPr>
            <a:xfrm>
              <a:off x="1881250" y="1150"/>
              <a:ext cx="2671500" cy="15426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6" name="Google Shape;2336;p26"/>
            <p:cNvCxnSpPr/>
            <p:nvPr/>
          </p:nvCxnSpPr>
          <p:spPr>
            <a:xfrm>
              <a:off x="535150" y="-4200"/>
              <a:ext cx="4046100" cy="23361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7" name="Google Shape;2337;p26"/>
            <p:cNvCxnSpPr/>
            <p:nvPr/>
          </p:nvCxnSpPr>
          <p:spPr>
            <a:xfrm>
              <a:off x="6900" y="411075"/>
              <a:ext cx="4572300" cy="26400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8" name="Google Shape;2338;p26"/>
            <p:cNvCxnSpPr/>
            <p:nvPr/>
          </p:nvCxnSpPr>
          <p:spPr>
            <a:xfrm>
              <a:off x="8750" y="1132250"/>
              <a:ext cx="4576800" cy="26424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9" name="Google Shape;2339;p26"/>
            <p:cNvCxnSpPr/>
            <p:nvPr/>
          </p:nvCxnSpPr>
          <p:spPr>
            <a:xfrm>
              <a:off x="18625" y="1858100"/>
              <a:ext cx="4559700" cy="26325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0" name="Google Shape;2340;p26"/>
            <p:cNvCxnSpPr/>
            <p:nvPr/>
          </p:nvCxnSpPr>
          <p:spPr>
            <a:xfrm>
              <a:off x="0" y="2571700"/>
              <a:ext cx="4451700" cy="25701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1" name="Google Shape;2341;p26"/>
            <p:cNvCxnSpPr/>
            <p:nvPr/>
          </p:nvCxnSpPr>
          <p:spPr>
            <a:xfrm>
              <a:off x="3127875" y="625"/>
              <a:ext cx="1452300" cy="8385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2" name="Google Shape;2342;p26"/>
            <p:cNvCxnSpPr/>
            <p:nvPr/>
          </p:nvCxnSpPr>
          <p:spPr>
            <a:xfrm>
              <a:off x="23050" y="3301075"/>
              <a:ext cx="3207300" cy="18519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3" name="Google Shape;2343;p26"/>
            <p:cNvCxnSpPr/>
            <p:nvPr/>
          </p:nvCxnSpPr>
          <p:spPr>
            <a:xfrm>
              <a:off x="-3725" y="4005675"/>
              <a:ext cx="1970100" cy="11376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4" name="Google Shape;2344;p26"/>
            <p:cNvCxnSpPr/>
            <p:nvPr/>
          </p:nvCxnSpPr>
          <p:spPr>
            <a:xfrm>
              <a:off x="-15700" y="4726375"/>
              <a:ext cx="734400" cy="4239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45" name="Google Shape;2345;p26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26"/>
          <p:cNvSpPr/>
          <p:nvPr/>
        </p:nvSpPr>
        <p:spPr>
          <a:xfrm>
            <a:off x="713250" y="1576325"/>
            <a:ext cx="7717500" cy="30366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p26"/>
          <p:cNvSpPr txBox="1"/>
          <p:nvPr>
            <p:ph idx="1" type="subTitle"/>
          </p:nvPr>
        </p:nvSpPr>
        <p:spPr>
          <a:xfrm>
            <a:off x="874713" y="2369150"/>
            <a:ext cx="23982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8" name="Google Shape;2348;p26"/>
          <p:cNvSpPr txBox="1"/>
          <p:nvPr>
            <p:ph idx="2" type="subTitle"/>
          </p:nvPr>
        </p:nvSpPr>
        <p:spPr>
          <a:xfrm>
            <a:off x="874713" y="1858375"/>
            <a:ext cx="2398200" cy="40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49" name="Google Shape;2349;p26"/>
          <p:cNvSpPr txBox="1"/>
          <p:nvPr>
            <p:ph idx="3" type="subTitle"/>
          </p:nvPr>
        </p:nvSpPr>
        <p:spPr>
          <a:xfrm>
            <a:off x="3372900" y="2369325"/>
            <a:ext cx="23982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0" name="Google Shape;2350;p26"/>
          <p:cNvSpPr txBox="1"/>
          <p:nvPr>
            <p:ph idx="4" type="subTitle"/>
          </p:nvPr>
        </p:nvSpPr>
        <p:spPr>
          <a:xfrm>
            <a:off x="3372900" y="1858375"/>
            <a:ext cx="2398200" cy="40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51" name="Google Shape;2351;p26"/>
          <p:cNvSpPr txBox="1"/>
          <p:nvPr>
            <p:ph idx="5" type="subTitle"/>
          </p:nvPr>
        </p:nvSpPr>
        <p:spPr>
          <a:xfrm>
            <a:off x="5871088" y="2369325"/>
            <a:ext cx="23982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2" name="Google Shape;2352;p26"/>
          <p:cNvSpPr txBox="1"/>
          <p:nvPr>
            <p:ph idx="6" type="subTitle"/>
          </p:nvPr>
        </p:nvSpPr>
        <p:spPr>
          <a:xfrm>
            <a:off x="5871076" y="1858375"/>
            <a:ext cx="2398200" cy="40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53" name="Google Shape;2353;p26"/>
          <p:cNvSpPr txBox="1"/>
          <p:nvPr>
            <p:ph idx="7" type="subTitle"/>
          </p:nvPr>
        </p:nvSpPr>
        <p:spPr>
          <a:xfrm>
            <a:off x="874713" y="3745900"/>
            <a:ext cx="23982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4" name="Google Shape;2354;p26"/>
          <p:cNvSpPr txBox="1"/>
          <p:nvPr>
            <p:ph idx="8" type="subTitle"/>
          </p:nvPr>
        </p:nvSpPr>
        <p:spPr>
          <a:xfrm>
            <a:off x="874713" y="3236775"/>
            <a:ext cx="2398200" cy="40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55" name="Google Shape;2355;p26"/>
          <p:cNvSpPr txBox="1"/>
          <p:nvPr>
            <p:ph idx="9" type="subTitle"/>
          </p:nvPr>
        </p:nvSpPr>
        <p:spPr>
          <a:xfrm>
            <a:off x="3372900" y="3745900"/>
            <a:ext cx="23982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6" name="Google Shape;2356;p26"/>
          <p:cNvSpPr txBox="1"/>
          <p:nvPr>
            <p:ph idx="13" type="subTitle"/>
          </p:nvPr>
        </p:nvSpPr>
        <p:spPr>
          <a:xfrm>
            <a:off x="3372900" y="3237500"/>
            <a:ext cx="2398200" cy="40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57" name="Google Shape;2357;p26"/>
          <p:cNvSpPr txBox="1"/>
          <p:nvPr>
            <p:ph idx="14" type="subTitle"/>
          </p:nvPr>
        </p:nvSpPr>
        <p:spPr>
          <a:xfrm>
            <a:off x="5871088" y="3746625"/>
            <a:ext cx="23982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8" name="Google Shape;2358;p26"/>
          <p:cNvSpPr txBox="1"/>
          <p:nvPr>
            <p:ph idx="15" type="subTitle"/>
          </p:nvPr>
        </p:nvSpPr>
        <p:spPr>
          <a:xfrm>
            <a:off x="5871076" y="3237502"/>
            <a:ext cx="2398200" cy="40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59" name="Google Shape;2359;p26"/>
          <p:cNvSpPr txBox="1"/>
          <p:nvPr>
            <p:ph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60" name="Google Shape;236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2" name="Google Shape;2362;p27"/>
          <p:cNvGrpSpPr/>
          <p:nvPr/>
        </p:nvGrpSpPr>
        <p:grpSpPr>
          <a:xfrm>
            <a:off x="-174900" y="-483112"/>
            <a:ext cx="9493759" cy="5804916"/>
            <a:chOff x="-15700" y="-4200"/>
            <a:chExt cx="4601250" cy="5157175"/>
          </a:xfrm>
        </p:grpSpPr>
        <p:cxnSp>
          <p:nvCxnSpPr>
            <p:cNvPr id="2363" name="Google Shape;2363;p27"/>
            <p:cNvCxnSpPr/>
            <p:nvPr/>
          </p:nvCxnSpPr>
          <p:spPr>
            <a:xfrm>
              <a:off x="1881250" y="1150"/>
              <a:ext cx="2671500" cy="15426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4" name="Google Shape;2364;p27"/>
            <p:cNvCxnSpPr/>
            <p:nvPr/>
          </p:nvCxnSpPr>
          <p:spPr>
            <a:xfrm>
              <a:off x="535150" y="-4200"/>
              <a:ext cx="4046100" cy="23361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5" name="Google Shape;2365;p27"/>
            <p:cNvCxnSpPr/>
            <p:nvPr/>
          </p:nvCxnSpPr>
          <p:spPr>
            <a:xfrm>
              <a:off x="6900" y="411075"/>
              <a:ext cx="4572300" cy="26400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6" name="Google Shape;2366;p27"/>
            <p:cNvCxnSpPr/>
            <p:nvPr/>
          </p:nvCxnSpPr>
          <p:spPr>
            <a:xfrm>
              <a:off x="8750" y="1132250"/>
              <a:ext cx="4576800" cy="26424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7" name="Google Shape;2367;p27"/>
            <p:cNvCxnSpPr/>
            <p:nvPr/>
          </p:nvCxnSpPr>
          <p:spPr>
            <a:xfrm>
              <a:off x="18625" y="1858100"/>
              <a:ext cx="4559700" cy="26325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8" name="Google Shape;2368;p27"/>
            <p:cNvCxnSpPr/>
            <p:nvPr/>
          </p:nvCxnSpPr>
          <p:spPr>
            <a:xfrm>
              <a:off x="0" y="2571700"/>
              <a:ext cx="4451700" cy="25701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9" name="Google Shape;2369;p27"/>
            <p:cNvCxnSpPr/>
            <p:nvPr/>
          </p:nvCxnSpPr>
          <p:spPr>
            <a:xfrm>
              <a:off x="3127875" y="625"/>
              <a:ext cx="1452300" cy="8385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0" name="Google Shape;2370;p27"/>
            <p:cNvCxnSpPr/>
            <p:nvPr/>
          </p:nvCxnSpPr>
          <p:spPr>
            <a:xfrm>
              <a:off x="23050" y="3301075"/>
              <a:ext cx="3207300" cy="18519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1" name="Google Shape;2371;p27"/>
            <p:cNvCxnSpPr/>
            <p:nvPr/>
          </p:nvCxnSpPr>
          <p:spPr>
            <a:xfrm>
              <a:off x="-3725" y="4005675"/>
              <a:ext cx="1970100" cy="11376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2" name="Google Shape;2372;p27"/>
            <p:cNvCxnSpPr/>
            <p:nvPr/>
          </p:nvCxnSpPr>
          <p:spPr>
            <a:xfrm>
              <a:off x="-15700" y="4726375"/>
              <a:ext cx="734400" cy="4239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73" name="Google Shape;2373;p27"/>
          <p:cNvSpPr/>
          <p:nvPr/>
        </p:nvSpPr>
        <p:spPr>
          <a:xfrm>
            <a:off x="7788" y="0"/>
            <a:ext cx="4572000" cy="51435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27"/>
          <p:cNvSpPr/>
          <p:nvPr/>
        </p:nvSpPr>
        <p:spPr>
          <a:xfrm>
            <a:off x="713250" y="1576325"/>
            <a:ext cx="7717500" cy="30366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27"/>
          <p:cNvSpPr txBox="1"/>
          <p:nvPr>
            <p:ph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76" name="Google Shape;237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_1"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28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9" name="Google Shape;2379;p28"/>
          <p:cNvGrpSpPr/>
          <p:nvPr/>
        </p:nvGrpSpPr>
        <p:grpSpPr>
          <a:xfrm>
            <a:off x="-174900" y="-483112"/>
            <a:ext cx="9493759" cy="5804916"/>
            <a:chOff x="-15700" y="-4200"/>
            <a:chExt cx="4601250" cy="5157175"/>
          </a:xfrm>
        </p:grpSpPr>
        <p:cxnSp>
          <p:nvCxnSpPr>
            <p:cNvPr id="2380" name="Google Shape;2380;p28"/>
            <p:cNvCxnSpPr/>
            <p:nvPr/>
          </p:nvCxnSpPr>
          <p:spPr>
            <a:xfrm>
              <a:off x="1881250" y="1150"/>
              <a:ext cx="2671500" cy="15426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1" name="Google Shape;2381;p28"/>
            <p:cNvCxnSpPr/>
            <p:nvPr/>
          </p:nvCxnSpPr>
          <p:spPr>
            <a:xfrm>
              <a:off x="535150" y="-4200"/>
              <a:ext cx="4046100" cy="23361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2" name="Google Shape;2382;p28"/>
            <p:cNvCxnSpPr/>
            <p:nvPr/>
          </p:nvCxnSpPr>
          <p:spPr>
            <a:xfrm>
              <a:off x="6900" y="411075"/>
              <a:ext cx="4572300" cy="26400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3" name="Google Shape;2383;p28"/>
            <p:cNvCxnSpPr/>
            <p:nvPr/>
          </p:nvCxnSpPr>
          <p:spPr>
            <a:xfrm>
              <a:off x="8750" y="1132250"/>
              <a:ext cx="4576800" cy="26424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4" name="Google Shape;2384;p28"/>
            <p:cNvCxnSpPr/>
            <p:nvPr/>
          </p:nvCxnSpPr>
          <p:spPr>
            <a:xfrm>
              <a:off x="18625" y="1858100"/>
              <a:ext cx="4559700" cy="26325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5" name="Google Shape;2385;p28"/>
            <p:cNvCxnSpPr/>
            <p:nvPr/>
          </p:nvCxnSpPr>
          <p:spPr>
            <a:xfrm>
              <a:off x="0" y="2571700"/>
              <a:ext cx="4451700" cy="25701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6" name="Google Shape;2386;p28"/>
            <p:cNvCxnSpPr/>
            <p:nvPr/>
          </p:nvCxnSpPr>
          <p:spPr>
            <a:xfrm>
              <a:off x="3127875" y="625"/>
              <a:ext cx="1452300" cy="8385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7" name="Google Shape;2387;p28"/>
            <p:cNvCxnSpPr/>
            <p:nvPr/>
          </p:nvCxnSpPr>
          <p:spPr>
            <a:xfrm>
              <a:off x="23050" y="3301075"/>
              <a:ext cx="3207300" cy="18519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8" name="Google Shape;2388;p28"/>
            <p:cNvCxnSpPr/>
            <p:nvPr/>
          </p:nvCxnSpPr>
          <p:spPr>
            <a:xfrm>
              <a:off x="-3725" y="4005675"/>
              <a:ext cx="1970100" cy="11376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9" name="Google Shape;2389;p28"/>
            <p:cNvCxnSpPr/>
            <p:nvPr/>
          </p:nvCxnSpPr>
          <p:spPr>
            <a:xfrm>
              <a:off x="-15700" y="4726375"/>
              <a:ext cx="734400" cy="4239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90" name="Google Shape;2390;p28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p28"/>
          <p:cNvSpPr/>
          <p:nvPr/>
        </p:nvSpPr>
        <p:spPr>
          <a:xfrm>
            <a:off x="713250" y="1576325"/>
            <a:ext cx="7717500" cy="30366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28"/>
          <p:cNvSpPr txBox="1"/>
          <p:nvPr>
            <p:ph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93" name="Google Shape;2393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4_1_1"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5" name="Google Shape;2395;p29"/>
          <p:cNvGrpSpPr/>
          <p:nvPr/>
        </p:nvGrpSpPr>
        <p:grpSpPr>
          <a:xfrm flipH="1">
            <a:off x="6264000" y="-39479"/>
            <a:ext cx="2880000" cy="5222463"/>
            <a:chOff x="33525" y="-39954"/>
            <a:chExt cx="2880000" cy="5222463"/>
          </a:xfrm>
        </p:grpSpPr>
        <p:sp>
          <p:nvSpPr>
            <p:cNvPr id="2396" name="Google Shape;2396;p29"/>
            <p:cNvSpPr/>
            <p:nvPr/>
          </p:nvSpPr>
          <p:spPr>
            <a:xfrm>
              <a:off x="33525" y="-475"/>
              <a:ext cx="2880000" cy="5143500"/>
            </a:xfrm>
            <a:prstGeom prst="rect">
              <a:avLst/>
            </a:prstGeom>
            <a:solidFill>
              <a:schemeClr val="dk2"/>
            </a:solidFill>
            <a:ln cap="flat" cmpd="sng" w="762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97" name="Google Shape;2397;p29"/>
            <p:cNvGrpSpPr/>
            <p:nvPr/>
          </p:nvGrpSpPr>
          <p:grpSpPr>
            <a:xfrm>
              <a:off x="193257" y="-39954"/>
              <a:ext cx="2560500" cy="5222463"/>
              <a:chOff x="6423757" y="-74654"/>
              <a:chExt cx="2560500" cy="5222463"/>
            </a:xfrm>
          </p:grpSpPr>
          <p:sp>
            <p:nvSpPr>
              <p:cNvPr id="2398" name="Google Shape;2398;p29"/>
              <p:cNvSpPr/>
              <p:nvPr/>
            </p:nvSpPr>
            <p:spPr>
              <a:xfrm rot="-5400000">
                <a:off x="7217857" y="3205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29"/>
              <p:cNvSpPr/>
              <p:nvPr/>
            </p:nvSpPr>
            <p:spPr>
              <a:xfrm rot="-5400000">
                <a:off x="7217857" y="3793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29"/>
              <p:cNvSpPr/>
              <p:nvPr/>
            </p:nvSpPr>
            <p:spPr>
              <a:xfrm rot="-5400000">
                <a:off x="7217857" y="26168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29"/>
              <p:cNvSpPr/>
              <p:nvPr/>
            </p:nvSpPr>
            <p:spPr>
              <a:xfrm rot="-5400000">
                <a:off x="7217857" y="4381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29"/>
              <p:cNvSpPr/>
              <p:nvPr/>
            </p:nvSpPr>
            <p:spPr>
              <a:xfrm rot="-5400000">
                <a:off x="7217857" y="2028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29"/>
              <p:cNvSpPr/>
              <p:nvPr/>
            </p:nvSpPr>
            <p:spPr>
              <a:xfrm rot="-5400000">
                <a:off x="7217857" y="4969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29"/>
              <p:cNvSpPr/>
              <p:nvPr/>
            </p:nvSpPr>
            <p:spPr>
              <a:xfrm rot="-5400000">
                <a:off x="7217857" y="1440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5" name="Google Shape;2405;p29"/>
              <p:cNvSpPr/>
              <p:nvPr/>
            </p:nvSpPr>
            <p:spPr>
              <a:xfrm rot="-5400000">
                <a:off x="7217857" y="852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6" name="Google Shape;2406;p29"/>
              <p:cNvSpPr/>
              <p:nvPr/>
            </p:nvSpPr>
            <p:spPr>
              <a:xfrm rot="-5400000">
                <a:off x="7217857" y="264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29"/>
              <p:cNvSpPr/>
              <p:nvPr/>
            </p:nvSpPr>
            <p:spPr>
              <a:xfrm rot="-5400000">
                <a:off x="6820807" y="29019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29"/>
              <p:cNvSpPr/>
              <p:nvPr/>
            </p:nvSpPr>
            <p:spPr>
              <a:xfrm rot="-5400000">
                <a:off x="6820807" y="34901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29"/>
              <p:cNvSpPr/>
              <p:nvPr/>
            </p:nvSpPr>
            <p:spPr>
              <a:xfrm rot="-5400000">
                <a:off x="6820807" y="23137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0" name="Google Shape;2410;p29"/>
              <p:cNvSpPr/>
              <p:nvPr/>
            </p:nvSpPr>
            <p:spPr>
              <a:xfrm rot="-5400000">
                <a:off x="6820807" y="40783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1" name="Google Shape;2411;p29"/>
              <p:cNvSpPr/>
              <p:nvPr/>
            </p:nvSpPr>
            <p:spPr>
              <a:xfrm rot="-5400000">
                <a:off x="6820807" y="17255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29"/>
              <p:cNvSpPr/>
              <p:nvPr/>
            </p:nvSpPr>
            <p:spPr>
              <a:xfrm rot="-5400000">
                <a:off x="6820807" y="46665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29"/>
              <p:cNvSpPr/>
              <p:nvPr/>
            </p:nvSpPr>
            <p:spPr>
              <a:xfrm rot="-5400000">
                <a:off x="6820807" y="11373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29"/>
              <p:cNvSpPr/>
              <p:nvPr/>
            </p:nvSpPr>
            <p:spPr>
              <a:xfrm rot="-5400000">
                <a:off x="6820807" y="5491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29"/>
              <p:cNvSpPr/>
              <p:nvPr/>
            </p:nvSpPr>
            <p:spPr>
              <a:xfrm rot="-5400000">
                <a:off x="6820807" y="-39004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29"/>
              <p:cNvSpPr/>
              <p:nvPr/>
            </p:nvSpPr>
            <p:spPr>
              <a:xfrm rot="-5400000">
                <a:off x="7614907" y="28663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29"/>
              <p:cNvSpPr/>
              <p:nvPr/>
            </p:nvSpPr>
            <p:spPr>
              <a:xfrm rot="-5400000">
                <a:off x="7614907" y="34545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29"/>
              <p:cNvSpPr/>
              <p:nvPr/>
            </p:nvSpPr>
            <p:spPr>
              <a:xfrm rot="-5400000">
                <a:off x="7614907" y="22781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29"/>
              <p:cNvSpPr/>
              <p:nvPr/>
            </p:nvSpPr>
            <p:spPr>
              <a:xfrm rot="-5400000">
                <a:off x="7614907" y="40427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29"/>
              <p:cNvSpPr/>
              <p:nvPr/>
            </p:nvSpPr>
            <p:spPr>
              <a:xfrm rot="-5400000">
                <a:off x="7614907" y="16899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29"/>
              <p:cNvSpPr/>
              <p:nvPr/>
            </p:nvSpPr>
            <p:spPr>
              <a:xfrm rot="-5400000">
                <a:off x="7614907" y="46309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29"/>
              <p:cNvSpPr/>
              <p:nvPr/>
            </p:nvSpPr>
            <p:spPr>
              <a:xfrm rot="-5400000">
                <a:off x="7614907" y="11017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29"/>
              <p:cNvSpPr/>
              <p:nvPr/>
            </p:nvSpPr>
            <p:spPr>
              <a:xfrm rot="-5400000">
                <a:off x="7614907" y="5135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29"/>
              <p:cNvSpPr/>
              <p:nvPr/>
            </p:nvSpPr>
            <p:spPr>
              <a:xfrm rot="-5400000">
                <a:off x="7614907" y="-74654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29"/>
              <p:cNvSpPr/>
              <p:nvPr/>
            </p:nvSpPr>
            <p:spPr>
              <a:xfrm rot="-5400000">
                <a:off x="8011957" y="3205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29"/>
              <p:cNvSpPr/>
              <p:nvPr/>
            </p:nvSpPr>
            <p:spPr>
              <a:xfrm rot="-5400000">
                <a:off x="8011957" y="3793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29"/>
              <p:cNvSpPr/>
              <p:nvPr/>
            </p:nvSpPr>
            <p:spPr>
              <a:xfrm rot="-5400000">
                <a:off x="8011957" y="26168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29"/>
              <p:cNvSpPr/>
              <p:nvPr/>
            </p:nvSpPr>
            <p:spPr>
              <a:xfrm rot="-5400000">
                <a:off x="8011957" y="4381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29"/>
              <p:cNvSpPr/>
              <p:nvPr/>
            </p:nvSpPr>
            <p:spPr>
              <a:xfrm rot="-5400000">
                <a:off x="8011957" y="2028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29"/>
              <p:cNvSpPr/>
              <p:nvPr/>
            </p:nvSpPr>
            <p:spPr>
              <a:xfrm rot="-5400000">
                <a:off x="8011957" y="4969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29"/>
              <p:cNvSpPr/>
              <p:nvPr/>
            </p:nvSpPr>
            <p:spPr>
              <a:xfrm rot="-5400000">
                <a:off x="8011957" y="1440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29"/>
              <p:cNvSpPr/>
              <p:nvPr/>
            </p:nvSpPr>
            <p:spPr>
              <a:xfrm rot="-5400000">
                <a:off x="8011957" y="852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29"/>
              <p:cNvSpPr/>
              <p:nvPr/>
            </p:nvSpPr>
            <p:spPr>
              <a:xfrm rot="-5400000">
                <a:off x="8011957" y="264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29"/>
              <p:cNvSpPr/>
              <p:nvPr/>
            </p:nvSpPr>
            <p:spPr>
              <a:xfrm rot="-5400000">
                <a:off x="8409007" y="28663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29"/>
              <p:cNvSpPr/>
              <p:nvPr/>
            </p:nvSpPr>
            <p:spPr>
              <a:xfrm rot="-5400000">
                <a:off x="8409007" y="34545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29"/>
              <p:cNvSpPr/>
              <p:nvPr/>
            </p:nvSpPr>
            <p:spPr>
              <a:xfrm rot="-5400000">
                <a:off x="8409007" y="22781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29"/>
              <p:cNvSpPr/>
              <p:nvPr/>
            </p:nvSpPr>
            <p:spPr>
              <a:xfrm rot="-5400000">
                <a:off x="8409007" y="40427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29"/>
              <p:cNvSpPr/>
              <p:nvPr/>
            </p:nvSpPr>
            <p:spPr>
              <a:xfrm rot="-5400000">
                <a:off x="8409007" y="16899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29"/>
              <p:cNvSpPr/>
              <p:nvPr/>
            </p:nvSpPr>
            <p:spPr>
              <a:xfrm rot="-5400000">
                <a:off x="8409007" y="46309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29"/>
              <p:cNvSpPr/>
              <p:nvPr/>
            </p:nvSpPr>
            <p:spPr>
              <a:xfrm rot="-5400000">
                <a:off x="8409007" y="11017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29"/>
              <p:cNvSpPr/>
              <p:nvPr/>
            </p:nvSpPr>
            <p:spPr>
              <a:xfrm rot="-5400000">
                <a:off x="8409007" y="5135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29"/>
              <p:cNvSpPr/>
              <p:nvPr/>
            </p:nvSpPr>
            <p:spPr>
              <a:xfrm rot="-5400000">
                <a:off x="8409007" y="-74654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29"/>
              <p:cNvSpPr/>
              <p:nvPr/>
            </p:nvSpPr>
            <p:spPr>
              <a:xfrm rot="-5400000">
                <a:off x="6423757" y="3205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29"/>
              <p:cNvSpPr/>
              <p:nvPr/>
            </p:nvSpPr>
            <p:spPr>
              <a:xfrm rot="-5400000">
                <a:off x="6423757" y="3793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29"/>
              <p:cNvSpPr/>
              <p:nvPr/>
            </p:nvSpPr>
            <p:spPr>
              <a:xfrm rot="-5400000">
                <a:off x="6423757" y="26168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29"/>
              <p:cNvSpPr/>
              <p:nvPr/>
            </p:nvSpPr>
            <p:spPr>
              <a:xfrm rot="-5400000">
                <a:off x="6423757" y="4381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29"/>
              <p:cNvSpPr/>
              <p:nvPr/>
            </p:nvSpPr>
            <p:spPr>
              <a:xfrm rot="-5400000">
                <a:off x="6423757" y="2028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29"/>
              <p:cNvSpPr/>
              <p:nvPr/>
            </p:nvSpPr>
            <p:spPr>
              <a:xfrm rot="-5400000">
                <a:off x="6423757" y="4969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29"/>
              <p:cNvSpPr/>
              <p:nvPr/>
            </p:nvSpPr>
            <p:spPr>
              <a:xfrm rot="-5400000">
                <a:off x="6423757" y="1440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29"/>
              <p:cNvSpPr/>
              <p:nvPr/>
            </p:nvSpPr>
            <p:spPr>
              <a:xfrm rot="-5400000">
                <a:off x="6423757" y="852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29"/>
              <p:cNvSpPr/>
              <p:nvPr/>
            </p:nvSpPr>
            <p:spPr>
              <a:xfrm rot="-5400000">
                <a:off x="6423757" y="264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29"/>
              <p:cNvSpPr/>
              <p:nvPr/>
            </p:nvSpPr>
            <p:spPr>
              <a:xfrm rot="-5400000">
                <a:off x="8806057" y="3205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29"/>
              <p:cNvSpPr/>
              <p:nvPr/>
            </p:nvSpPr>
            <p:spPr>
              <a:xfrm rot="-5400000">
                <a:off x="8806057" y="3793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29"/>
              <p:cNvSpPr/>
              <p:nvPr/>
            </p:nvSpPr>
            <p:spPr>
              <a:xfrm rot="-5400000">
                <a:off x="8806057" y="26168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29"/>
              <p:cNvSpPr/>
              <p:nvPr/>
            </p:nvSpPr>
            <p:spPr>
              <a:xfrm rot="-5400000">
                <a:off x="8806057" y="4381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29"/>
              <p:cNvSpPr/>
              <p:nvPr/>
            </p:nvSpPr>
            <p:spPr>
              <a:xfrm rot="-5400000">
                <a:off x="8806057" y="2028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29"/>
              <p:cNvSpPr/>
              <p:nvPr/>
            </p:nvSpPr>
            <p:spPr>
              <a:xfrm rot="-5400000">
                <a:off x="8806057" y="4969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29"/>
              <p:cNvSpPr/>
              <p:nvPr/>
            </p:nvSpPr>
            <p:spPr>
              <a:xfrm rot="-5400000">
                <a:off x="8806057" y="1440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29"/>
              <p:cNvSpPr/>
              <p:nvPr/>
            </p:nvSpPr>
            <p:spPr>
              <a:xfrm rot="-5400000">
                <a:off x="8806057" y="852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29"/>
              <p:cNvSpPr/>
              <p:nvPr/>
            </p:nvSpPr>
            <p:spPr>
              <a:xfrm rot="-5400000">
                <a:off x="8806057" y="264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61" name="Google Shape;2461;p29"/>
          <p:cNvSpPr/>
          <p:nvPr/>
        </p:nvSpPr>
        <p:spPr>
          <a:xfrm flipH="1">
            <a:off x="0" y="0"/>
            <a:ext cx="6264000" cy="51435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29"/>
          <p:cNvSpPr/>
          <p:nvPr/>
        </p:nvSpPr>
        <p:spPr>
          <a:xfrm>
            <a:off x="713250" y="1576325"/>
            <a:ext cx="7717500" cy="30366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3" name="Google Shape;2463;p29"/>
          <p:cNvSpPr txBox="1"/>
          <p:nvPr>
            <p:ph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64" name="Google Shape;246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4_1_1_1"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30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7" name="Google Shape;2467;p30"/>
          <p:cNvGrpSpPr/>
          <p:nvPr/>
        </p:nvGrpSpPr>
        <p:grpSpPr>
          <a:xfrm>
            <a:off x="26838" y="-81525"/>
            <a:ext cx="9090300" cy="5339850"/>
            <a:chOff x="26838" y="-81525"/>
            <a:chExt cx="9090300" cy="5339850"/>
          </a:xfrm>
        </p:grpSpPr>
        <p:grpSp>
          <p:nvGrpSpPr>
            <p:cNvPr id="2468" name="Google Shape;2468;p30"/>
            <p:cNvGrpSpPr/>
            <p:nvPr/>
          </p:nvGrpSpPr>
          <p:grpSpPr>
            <a:xfrm>
              <a:off x="26838" y="3491925"/>
              <a:ext cx="9090300" cy="178200"/>
              <a:chOff x="26838" y="3387150"/>
              <a:chExt cx="9090300" cy="178200"/>
            </a:xfrm>
          </p:grpSpPr>
          <p:sp>
            <p:nvSpPr>
              <p:cNvPr id="2469" name="Google Shape;2469;p30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30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30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30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30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30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30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30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30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30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30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30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30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30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3" name="Google Shape;2483;p30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30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5" name="Google Shape;2485;p30"/>
            <p:cNvGrpSpPr/>
            <p:nvPr/>
          </p:nvGrpSpPr>
          <p:grpSpPr>
            <a:xfrm>
              <a:off x="365501" y="3094875"/>
              <a:ext cx="8502100" cy="178200"/>
              <a:chOff x="365501" y="2990100"/>
              <a:chExt cx="8502100" cy="178200"/>
            </a:xfrm>
          </p:grpSpPr>
          <p:sp>
            <p:nvSpPr>
              <p:cNvPr id="2486" name="Google Shape;2486;p30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30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30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30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30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30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30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30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30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5" name="Google Shape;2495;p30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30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30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30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30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0" name="Google Shape;2500;p30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01" name="Google Shape;2501;p30"/>
            <p:cNvGrpSpPr/>
            <p:nvPr/>
          </p:nvGrpSpPr>
          <p:grpSpPr>
            <a:xfrm>
              <a:off x="26838" y="2697825"/>
              <a:ext cx="9090300" cy="178200"/>
              <a:chOff x="26838" y="3387150"/>
              <a:chExt cx="9090300" cy="178200"/>
            </a:xfrm>
          </p:grpSpPr>
          <p:sp>
            <p:nvSpPr>
              <p:cNvPr id="2502" name="Google Shape;2502;p30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30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30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30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30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30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30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30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30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30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30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3" name="Google Shape;2513;p30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30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30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30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30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8" name="Google Shape;2518;p30"/>
            <p:cNvGrpSpPr/>
            <p:nvPr/>
          </p:nvGrpSpPr>
          <p:grpSpPr>
            <a:xfrm>
              <a:off x="365501" y="2300775"/>
              <a:ext cx="8502100" cy="178200"/>
              <a:chOff x="365501" y="2990100"/>
              <a:chExt cx="8502100" cy="178200"/>
            </a:xfrm>
          </p:grpSpPr>
          <p:sp>
            <p:nvSpPr>
              <p:cNvPr id="2519" name="Google Shape;2519;p30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30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30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30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30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4" name="Google Shape;2524;p30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5" name="Google Shape;2525;p30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6" name="Google Shape;2526;p30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7" name="Google Shape;2527;p30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8" name="Google Shape;2528;p30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30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0" name="Google Shape;2530;p30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1" name="Google Shape;2531;p30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30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30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4" name="Google Shape;2534;p30"/>
            <p:cNvGrpSpPr/>
            <p:nvPr/>
          </p:nvGrpSpPr>
          <p:grpSpPr>
            <a:xfrm>
              <a:off x="26838" y="1903725"/>
              <a:ext cx="9090300" cy="178200"/>
              <a:chOff x="26838" y="3387150"/>
              <a:chExt cx="9090300" cy="178200"/>
            </a:xfrm>
          </p:grpSpPr>
          <p:sp>
            <p:nvSpPr>
              <p:cNvPr id="2535" name="Google Shape;2535;p30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30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30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8" name="Google Shape;2538;p30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9" name="Google Shape;2539;p30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0" name="Google Shape;2540;p30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1" name="Google Shape;2541;p30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2" name="Google Shape;2542;p30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3" name="Google Shape;2543;p30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30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30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30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30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8" name="Google Shape;2548;p30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30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30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1" name="Google Shape;2551;p30"/>
            <p:cNvGrpSpPr/>
            <p:nvPr/>
          </p:nvGrpSpPr>
          <p:grpSpPr>
            <a:xfrm>
              <a:off x="365501" y="1506675"/>
              <a:ext cx="8502100" cy="178200"/>
              <a:chOff x="365501" y="2990100"/>
              <a:chExt cx="8502100" cy="178200"/>
            </a:xfrm>
          </p:grpSpPr>
          <p:sp>
            <p:nvSpPr>
              <p:cNvPr id="2552" name="Google Shape;2552;p30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30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30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5" name="Google Shape;2555;p30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30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30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30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30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0" name="Google Shape;2560;p30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1" name="Google Shape;2561;p30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30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30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30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30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30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7" name="Google Shape;2567;p30"/>
            <p:cNvGrpSpPr/>
            <p:nvPr/>
          </p:nvGrpSpPr>
          <p:grpSpPr>
            <a:xfrm>
              <a:off x="26838" y="1109625"/>
              <a:ext cx="9090300" cy="178200"/>
              <a:chOff x="26838" y="3387150"/>
              <a:chExt cx="9090300" cy="178200"/>
            </a:xfrm>
          </p:grpSpPr>
          <p:sp>
            <p:nvSpPr>
              <p:cNvPr id="2568" name="Google Shape;2568;p30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30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0" name="Google Shape;2570;p30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1" name="Google Shape;2571;p30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30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3" name="Google Shape;2573;p30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4" name="Google Shape;2574;p30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30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30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30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8" name="Google Shape;2578;p30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9" name="Google Shape;2579;p30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30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30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2" name="Google Shape;2582;p30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30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4" name="Google Shape;2584;p30"/>
            <p:cNvGrpSpPr/>
            <p:nvPr/>
          </p:nvGrpSpPr>
          <p:grpSpPr>
            <a:xfrm>
              <a:off x="365501" y="712575"/>
              <a:ext cx="8502100" cy="178200"/>
              <a:chOff x="365501" y="2990100"/>
              <a:chExt cx="8502100" cy="178200"/>
            </a:xfrm>
          </p:grpSpPr>
          <p:sp>
            <p:nvSpPr>
              <p:cNvPr id="2585" name="Google Shape;2585;p30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6" name="Google Shape;2586;p30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7" name="Google Shape;2587;p30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30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30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0" name="Google Shape;2590;p30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1" name="Google Shape;2591;p30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2" name="Google Shape;2592;p30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3" name="Google Shape;2593;p30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4" name="Google Shape;2594;p30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5" name="Google Shape;2595;p30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6" name="Google Shape;2596;p30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7" name="Google Shape;2597;p30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8" name="Google Shape;2598;p30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30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0" name="Google Shape;2600;p30"/>
            <p:cNvGrpSpPr/>
            <p:nvPr/>
          </p:nvGrpSpPr>
          <p:grpSpPr>
            <a:xfrm>
              <a:off x="26838" y="315525"/>
              <a:ext cx="9090300" cy="178200"/>
              <a:chOff x="26838" y="3387150"/>
              <a:chExt cx="9090300" cy="178200"/>
            </a:xfrm>
          </p:grpSpPr>
          <p:sp>
            <p:nvSpPr>
              <p:cNvPr id="2601" name="Google Shape;2601;p30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30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30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4" name="Google Shape;2604;p30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30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30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30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30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30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30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30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30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30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30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30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30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7" name="Google Shape;2617;p30"/>
            <p:cNvGrpSpPr/>
            <p:nvPr/>
          </p:nvGrpSpPr>
          <p:grpSpPr>
            <a:xfrm>
              <a:off x="365501" y="3888975"/>
              <a:ext cx="8502100" cy="178200"/>
              <a:chOff x="365501" y="2990100"/>
              <a:chExt cx="8502100" cy="178200"/>
            </a:xfrm>
          </p:grpSpPr>
          <p:sp>
            <p:nvSpPr>
              <p:cNvPr id="2618" name="Google Shape;2618;p30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30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30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1" name="Google Shape;2621;p30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30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30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30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30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30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7" name="Google Shape;2627;p30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30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30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30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1" name="Google Shape;2631;p30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2" name="Google Shape;2632;p30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3" name="Google Shape;2633;p30"/>
            <p:cNvGrpSpPr/>
            <p:nvPr/>
          </p:nvGrpSpPr>
          <p:grpSpPr>
            <a:xfrm>
              <a:off x="26838" y="4286025"/>
              <a:ext cx="9090300" cy="178200"/>
              <a:chOff x="26838" y="3387150"/>
              <a:chExt cx="9090300" cy="178200"/>
            </a:xfrm>
          </p:grpSpPr>
          <p:sp>
            <p:nvSpPr>
              <p:cNvPr id="2634" name="Google Shape;2634;p30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30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30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30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30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30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30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30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30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30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30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5" name="Google Shape;2645;p30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30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30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30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30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50" name="Google Shape;2650;p30"/>
            <p:cNvGrpSpPr/>
            <p:nvPr/>
          </p:nvGrpSpPr>
          <p:grpSpPr>
            <a:xfrm>
              <a:off x="365501" y="4683075"/>
              <a:ext cx="8502100" cy="178200"/>
              <a:chOff x="365501" y="2990100"/>
              <a:chExt cx="8502100" cy="178200"/>
            </a:xfrm>
          </p:grpSpPr>
          <p:sp>
            <p:nvSpPr>
              <p:cNvPr id="2651" name="Google Shape;2651;p30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30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30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30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30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30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30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30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30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30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30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30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30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30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30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66" name="Google Shape;2666;p30"/>
            <p:cNvGrpSpPr/>
            <p:nvPr/>
          </p:nvGrpSpPr>
          <p:grpSpPr>
            <a:xfrm>
              <a:off x="26838" y="5080125"/>
              <a:ext cx="9090300" cy="178200"/>
              <a:chOff x="26838" y="3387150"/>
              <a:chExt cx="9090300" cy="178200"/>
            </a:xfrm>
          </p:grpSpPr>
          <p:sp>
            <p:nvSpPr>
              <p:cNvPr id="2667" name="Google Shape;2667;p30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8" name="Google Shape;2668;p30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9" name="Google Shape;2669;p30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0" name="Google Shape;2670;p30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1" name="Google Shape;2671;p30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30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30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30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30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30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30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30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30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30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30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30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83" name="Google Shape;2683;p30"/>
            <p:cNvGrpSpPr/>
            <p:nvPr/>
          </p:nvGrpSpPr>
          <p:grpSpPr>
            <a:xfrm>
              <a:off x="365501" y="-81525"/>
              <a:ext cx="8502100" cy="178200"/>
              <a:chOff x="365501" y="2990100"/>
              <a:chExt cx="8502100" cy="178200"/>
            </a:xfrm>
          </p:grpSpPr>
          <p:sp>
            <p:nvSpPr>
              <p:cNvPr id="2684" name="Google Shape;2684;p30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30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30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30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30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30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30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30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30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30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30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30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30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30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30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99" name="Google Shape;2699;p30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30"/>
          <p:cNvSpPr txBox="1"/>
          <p:nvPr>
            <p:ph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01" name="Google Shape;270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26838" y="-81525"/>
            <a:ext cx="9090300" cy="5339850"/>
            <a:chOff x="26838" y="-81525"/>
            <a:chExt cx="9090300" cy="5339850"/>
          </a:xfrm>
        </p:grpSpPr>
        <p:grpSp>
          <p:nvGrpSpPr>
            <p:cNvPr id="34" name="Google Shape;34;p4"/>
            <p:cNvGrpSpPr/>
            <p:nvPr/>
          </p:nvGrpSpPr>
          <p:grpSpPr>
            <a:xfrm>
              <a:off x="26838" y="3491925"/>
              <a:ext cx="9090300" cy="178200"/>
              <a:chOff x="26838" y="3387150"/>
              <a:chExt cx="9090300" cy="178200"/>
            </a:xfrm>
          </p:grpSpPr>
          <p:sp>
            <p:nvSpPr>
              <p:cNvPr id="35" name="Google Shape;35;p4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" name="Google Shape;51;p4"/>
            <p:cNvGrpSpPr/>
            <p:nvPr/>
          </p:nvGrpSpPr>
          <p:grpSpPr>
            <a:xfrm>
              <a:off x="365501" y="3094875"/>
              <a:ext cx="8502100" cy="178200"/>
              <a:chOff x="365501" y="2990100"/>
              <a:chExt cx="8502100" cy="178200"/>
            </a:xfrm>
          </p:grpSpPr>
          <p:sp>
            <p:nvSpPr>
              <p:cNvPr id="52" name="Google Shape;52;p4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4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4"/>
            <p:cNvGrpSpPr/>
            <p:nvPr/>
          </p:nvGrpSpPr>
          <p:grpSpPr>
            <a:xfrm>
              <a:off x="26838" y="2697825"/>
              <a:ext cx="9090300" cy="178200"/>
              <a:chOff x="26838" y="3387150"/>
              <a:chExt cx="9090300" cy="178200"/>
            </a:xfrm>
          </p:grpSpPr>
          <p:sp>
            <p:nvSpPr>
              <p:cNvPr id="68" name="Google Shape;68;p4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" name="Google Shape;84;p4"/>
            <p:cNvGrpSpPr/>
            <p:nvPr/>
          </p:nvGrpSpPr>
          <p:grpSpPr>
            <a:xfrm>
              <a:off x="365501" y="2300775"/>
              <a:ext cx="8502100" cy="178200"/>
              <a:chOff x="365501" y="2990100"/>
              <a:chExt cx="8502100" cy="178200"/>
            </a:xfrm>
          </p:grpSpPr>
          <p:sp>
            <p:nvSpPr>
              <p:cNvPr id="85" name="Google Shape;85;p4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" name="Google Shape;100;p4"/>
            <p:cNvGrpSpPr/>
            <p:nvPr/>
          </p:nvGrpSpPr>
          <p:grpSpPr>
            <a:xfrm>
              <a:off x="26838" y="1903725"/>
              <a:ext cx="9090300" cy="178200"/>
              <a:chOff x="26838" y="3387150"/>
              <a:chExt cx="9090300" cy="178200"/>
            </a:xfrm>
          </p:grpSpPr>
          <p:sp>
            <p:nvSpPr>
              <p:cNvPr id="101" name="Google Shape;101;p4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4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4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" name="Google Shape;117;p4"/>
            <p:cNvGrpSpPr/>
            <p:nvPr/>
          </p:nvGrpSpPr>
          <p:grpSpPr>
            <a:xfrm>
              <a:off x="365501" y="1506675"/>
              <a:ext cx="8502100" cy="178200"/>
              <a:chOff x="365501" y="2990100"/>
              <a:chExt cx="8502100" cy="178200"/>
            </a:xfrm>
          </p:grpSpPr>
          <p:sp>
            <p:nvSpPr>
              <p:cNvPr id="118" name="Google Shape;118;p4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" name="Google Shape;133;p4"/>
            <p:cNvGrpSpPr/>
            <p:nvPr/>
          </p:nvGrpSpPr>
          <p:grpSpPr>
            <a:xfrm>
              <a:off x="26838" y="1109625"/>
              <a:ext cx="9090300" cy="178200"/>
              <a:chOff x="26838" y="3387150"/>
              <a:chExt cx="9090300" cy="178200"/>
            </a:xfrm>
          </p:grpSpPr>
          <p:sp>
            <p:nvSpPr>
              <p:cNvPr id="134" name="Google Shape;134;p4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4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4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4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4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" name="Google Shape;150;p4"/>
            <p:cNvGrpSpPr/>
            <p:nvPr/>
          </p:nvGrpSpPr>
          <p:grpSpPr>
            <a:xfrm>
              <a:off x="365501" y="712575"/>
              <a:ext cx="8502100" cy="178200"/>
              <a:chOff x="365501" y="2990100"/>
              <a:chExt cx="8502100" cy="178200"/>
            </a:xfrm>
          </p:grpSpPr>
          <p:sp>
            <p:nvSpPr>
              <p:cNvPr id="151" name="Google Shape;151;p4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4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4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4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4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4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" name="Google Shape;166;p4"/>
            <p:cNvGrpSpPr/>
            <p:nvPr/>
          </p:nvGrpSpPr>
          <p:grpSpPr>
            <a:xfrm>
              <a:off x="26838" y="315525"/>
              <a:ext cx="9090300" cy="178200"/>
              <a:chOff x="26838" y="3387150"/>
              <a:chExt cx="9090300" cy="178200"/>
            </a:xfrm>
          </p:grpSpPr>
          <p:sp>
            <p:nvSpPr>
              <p:cNvPr id="167" name="Google Shape;167;p4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4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4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4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4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" name="Google Shape;183;p4"/>
            <p:cNvGrpSpPr/>
            <p:nvPr/>
          </p:nvGrpSpPr>
          <p:grpSpPr>
            <a:xfrm>
              <a:off x="365501" y="3888975"/>
              <a:ext cx="8502100" cy="178200"/>
              <a:chOff x="365501" y="2990100"/>
              <a:chExt cx="8502100" cy="178200"/>
            </a:xfrm>
          </p:grpSpPr>
          <p:sp>
            <p:nvSpPr>
              <p:cNvPr id="184" name="Google Shape;184;p4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Google Shape;199;p4"/>
            <p:cNvGrpSpPr/>
            <p:nvPr/>
          </p:nvGrpSpPr>
          <p:grpSpPr>
            <a:xfrm>
              <a:off x="26838" y="4286025"/>
              <a:ext cx="9090300" cy="178200"/>
              <a:chOff x="26838" y="3387150"/>
              <a:chExt cx="9090300" cy="178200"/>
            </a:xfrm>
          </p:grpSpPr>
          <p:sp>
            <p:nvSpPr>
              <p:cNvPr id="200" name="Google Shape;200;p4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" name="Google Shape;216;p4"/>
            <p:cNvGrpSpPr/>
            <p:nvPr/>
          </p:nvGrpSpPr>
          <p:grpSpPr>
            <a:xfrm>
              <a:off x="365501" y="4683075"/>
              <a:ext cx="8502100" cy="178200"/>
              <a:chOff x="365501" y="2990100"/>
              <a:chExt cx="8502100" cy="178200"/>
            </a:xfrm>
          </p:grpSpPr>
          <p:sp>
            <p:nvSpPr>
              <p:cNvPr id="217" name="Google Shape;217;p4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p4"/>
            <p:cNvGrpSpPr/>
            <p:nvPr/>
          </p:nvGrpSpPr>
          <p:grpSpPr>
            <a:xfrm>
              <a:off x="26838" y="5080125"/>
              <a:ext cx="9090300" cy="178200"/>
              <a:chOff x="26838" y="3387150"/>
              <a:chExt cx="9090300" cy="178200"/>
            </a:xfrm>
          </p:grpSpPr>
          <p:sp>
            <p:nvSpPr>
              <p:cNvPr id="233" name="Google Shape;233;p4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4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4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4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4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4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4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4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4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4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4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4"/>
            <p:cNvGrpSpPr/>
            <p:nvPr/>
          </p:nvGrpSpPr>
          <p:grpSpPr>
            <a:xfrm>
              <a:off x="365501" y="-81525"/>
              <a:ext cx="8502100" cy="178200"/>
              <a:chOff x="365501" y="2990100"/>
              <a:chExt cx="8502100" cy="178200"/>
            </a:xfrm>
          </p:grpSpPr>
          <p:sp>
            <p:nvSpPr>
              <p:cNvPr id="250" name="Google Shape;250;p4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4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4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4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4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4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4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4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4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4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4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4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4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4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5" name="Google Shape;265;p4"/>
          <p:cNvSpPr txBox="1"/>
          <p:nvPr>
            <p:ph idx="1" type="body"/>
          </p:nvPr>
        </p:nvSpPr>
        <p:spPr>
          <a:xfrm>
            <a:off x="867100" y="1655376"/>
            <a:ext cx="7415400" cy="28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6" name="Google Shape;266;p4"/>
          <p:cNvSpPr txBox="1"/>
          <p:nvPr>
            <p:ph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7" name="Google Shape;26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4_1_2">
    <p:spTree>
      <p:nvGrpSpPr>
        <p:cNvPr id="2702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3" name="Google Shape;2703;p31"/>
          <p:cNvGrpSpPr/>
          <p:nvPr/>
        </p:nvGrpSpPr>
        <p:grpSpPr>
          <a:xfrm>
            <a:off x="26838" y="-81525"/>
            <a:ext cx="9090300" cy="5339850"/>
            <a:chOff x="26838" y="-81525"/>
            <a:chExt cx="9090300" cy="5339850"/>
          </a:xfrm>
        </p:grpSpPr>
        <p:grpSp>
          <p:nvGrpSpPr>
            <p:cNvPr id="2704" name="Google Shape;2704;p31"/>
            <p:cNvGrpSpPr/>
            <p:nvPr/>
          </p:nvGrpSpPr>
          <p:grpSpPr>
            <a:xfrm>
              <a:off x="26838" y="3491925"/>
              <a:ext cx="9090300" cy="178200"/>
              <a:chOff x="26838" y="3387150"/>
              <a:chExt cx="9090300" cy="178200"/>
            </a:xfrm>
          </p:grpSpPr>
          <p:sp>
            <p:nvSpPr>
              <p:cNvPr id="2705" name="Google Shape;2705;p31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31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31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8" name="Google Shape;2708;p31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9" name="Google Shape;2709;p31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31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31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31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31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4" name="Google Shape;2714;p31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31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31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31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31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31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31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21" name="Google Shape;2721;p31"/>
            <p:cNvGrpSpPr/>
            <p:nvPr/>
          </p:nvGrpSpPr>
          <p:grpSpPr>
            <a:xfrm>
              <a:off x="365501" y="3094875"/>
              <a:ext cx="8502100" cy="178200"/>
              <a:chOff x="365501" y="2990100"/>
              <a:chExt cx="8502100" cy="178200"/>
            </a:xfrm>
          </p:grpSpPr>
          <p:sp>
            <p:nvSpPr>
              <p:cNvPr id="2722" name="Google Shape;2722;p31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31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31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31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31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7" name="Google Shape;2727;p31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31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31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31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31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31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31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31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31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31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37" name="Google Shape;2737;p31"/>
            <p:cNvGrpSpPr/>
            <p:nvPr/>
          </p:nvGrpSpPr>
          <p:grpSpPr>
            <a:xfrm>
              <a:off x="26838" y="2697825"/>
              <a:ext cx="9090300" cy="178200"/>
              <a:chOff x="26838" y="3387150"/>
              <a:chExt cx="9090300" cy="178200"/>
            </a:xfrm>
          </p:grpSpPr>
          <p:sp>
            <p:nvSpPr>
              <p:cNvPr id="2738" name="Google Shape;2738;p31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31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31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31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31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31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31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31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31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31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31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31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31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31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31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3" name="Google Shape;2753;p31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54" name="Google Shape;2754;p31"/>
            <p:cNvGrpSpPr/>
            <p:nvPr/>
          </p:nvGrpSpPr>
          <p:grpSpPr>
            <a:xfrm>
              <a:off x="365501" y="2300775"/>
              <a:ext cx="8502100" cy="178200"/>
              <a:chOff x="365501" y="2990100"/>
              <a:chExt cx="8502100" cy="178200"/>
            </a:xfrm>
          </p:grpSpPr>
          <p:sp>
            <p:nvSpPr>
              <p:cNvPr id="2755" name="Google Shape;2755;p31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p31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7" name="Google Shape;2757;p31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8" name="Google Shape;2758;p31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9" name="Google Shape;2759;p31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0" name="Google Shape;2760;p31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1" name="Google Shape;2761;p31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2" name="Google Shape;2762;p31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31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4" name="Google Shape;2764;p31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5" name="Google Shape;2765;p31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31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31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31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9" name="Google Shape;2769;p31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70" name="Google Shape;2770;p31"/>
            <p:cNvGrpSpPr/>
            <p:nvPr/>
          </p:nvGrpSpPr>
          <p:grpSpPr>
            <a:xfrm>
              <a:off x="26838" y="1903725"/>
              <a:ext cx="9090300" cy="178200"/>
              <a:chOff x="26838" y="3387150"/>
              <a:chExt cx="9090300" cy="178200"/>
            </a:xfrm>
          </p:grpSpPr>
          <p:sp>
            <p:nvSpPr>
              <p:cNvPr id="2771" name="Google Shape;2771;p31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2" name="Google Shape;2772;p31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3" name="Google Shape;2773;p31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31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31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31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7" name="Google Shape;2777;p31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8" name="Google Shape;2778;p31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9" name="Google Shape;2779;p31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0" name="Google Shape;2780;p31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1" name="Google Shape;2781;p31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31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3" name="Google Shape;2783;p31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4" name="Google Shape;2784;p31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31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6" name="Google Shape;2786;p31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87" name="Google Shape;2787;p31"/>
            <p:cNvGrpSpPr/>
            <p:nvPr/>
          </p:nvGrpSpPr>
          <p:grpSpPr>
            <a:xfrm>
              <a:off x="365501" y="1506675"/>
              <a:ext cx="8502100" cy="178200"/>
              <a:chOff x="365501" y="2990100"/>
              <a:chExt cx="8502100" cy="178200"/>
            </a:xfrm>
          </p:grpSpPr>
          <p:sp>
            <p:nvSpPr>
              <p:cNvPr id="2788" name="Google Shape;2788;p31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31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31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31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31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31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31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31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31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31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31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31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31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31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31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3" name="Google Shape;2803;p31"/>
            <p:cNvGrpSpPr/>
            <p:nvPr/>
          </p:nvGrpSpPr>
          <p:grpSpPr>
            <a:xfrm>
              <a:off x="26838" y="1109625"/>
              <a:ext cx="9090300" cy="178200"/>
              <a:chOff x="26838" y="3387150"/>
              <a:chExt cx="9090300" cy="178200"/>
            </a:xfrm>
          </p:grpSpPr>
          <p:sp>
            <p:nvSpPr>
              <p:cNvPr id="2804" name="Google Shape;2804;p31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31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31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31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31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31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31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31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31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31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31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31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31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31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31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31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0" name="Google Shape;2820;p31"/>
            <p:cNvGrpSpPr/>
            <p:nvPr/>
          </p:nvGrpSpPr>
          <p:grpSpPr>
            <a:xfrm>
              <a:off x="365501" y="712575"/>
              <a:ext cx="8502100" cy="178200"/>
              <a:chOff x="365501" y="2990100"/>
              <a:chExt cx="8502100" cy="178200"/>
            </a:xfrm>
          </p:grpSpPr>
          <p:sp>
            <p:nvSpPr>
              <p:cNvPr id="2821" name="Google Shape;2821;p31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31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31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31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31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31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7" name="Google Shape;2827;p31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31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31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31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31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31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31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31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31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6" name="Google Shape;2836;p31"/>
            <p:cNvGrpSpPr/>
            <p:nvPr/>
          </p:nvGrpSpPr>
          <p:grpSpPr>
            <a:xfrm>
              <a:off x="26838" y="315525"/>
              <a:ext cx="9090300" cy="178200"/>
              <a:chOff x="26838" y="3387150"/>
              <a:chExt cx="9090300" cy="178200"/>
            </a:xfrm>
          </p:grpSpPr>
          <p:sp>
            <p:nvSpPr>
              <p:cNvPr id="2837" name="Google Shape;2837;p31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8" name="Google Shape;2838;p31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31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31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31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31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31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31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31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31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31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31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31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31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31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31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53" name="Google Shape;2853;p31"/>
            <p:cNvGrpSpPr/>
            <p:nvPr/>
          </p:nvGrpSpPr>
          <p:grpSpPr>
            <a:xfrm>
              <a:off x="365501" y="3888975"/>
              <a:ext cx="8502100" cy="178200"/>
              <a:chOff x="365501" y="2990100"/>
              <a:chExt cx="8502100" cy="178200"/>
            </a:xfrm>
          </p:grpSpPr>
          <p:sp>
            <p:nvSpPr>
              <p:cNvPr id="2854" name="Google Shape;2854;p31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31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31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31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31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31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31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31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31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31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31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31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31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31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31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9" name="Google Shape;2869;p31"/>
            <p:cNvGrpSpPr/>
            <p:nvPr/>
          </p:nvGrpSpPr>
          <p:grpSpPr>
            <a:xfrm>
              <a:off x="26838" y="4286025"/>
              <a:ext cx="9090300" cy="178200"/>
              <a:chOff x="26838" y="3387150"/>
              <a:chExt cx="9090300" cy="178200"/>
            </a:xfrm>
          </p:grpSpPr>
          <p:sp>
            <p:nvSpPr>
              <p:cNvPr id="2870" name="Google Shape;2870;p31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1" name="Google Shape;2871;p31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31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31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31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31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31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31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31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31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31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31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31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31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31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31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6" name="Google Shape;2886;p31"/>
            <p:cNvGrpSpPr/>
            <p:nvPr/>
          </p:nvGrpSpPr>
          <p:grpSpPr>
            <a:xfrm>
              <a:off x="365501" y="4683075"/>
              <a:ext cx="8502100" cy="178200"/>
              <a:chOff x="365501" y="2990100"/>
              <a:chExt cx="8502100" cy="178200"/>
            </a:xfrm>
          </p:grpSpPr>
          <p:sp>
            <p:nvSpPr>
              <p:cNvPr id="2887" name="Google Shape;2887;p31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31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31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31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31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31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31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31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31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31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31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31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31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31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31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2" name="Google Shape;2902;p31"/>
            <p:cNvGrpSpPr/>
            <p:nvPr/>
          </p:nvGrpSpPr>
          <p:grpSpPr>
            <a:xfrm>
              <a:off x="26838" y="5080125"/>
              <a:ext cx="9090300" cy="178200"/>
              <a:chOff x="26838" y="3387150"/>
              <a:chExt cx="9090300" cy="178200"/>
            </a:xfrm>
          </p:grpSpPr>
          <p:sp>
            <p:nvSpPr>
              <p:cNvPr id="2903" name="Google Shape;2903;p31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31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31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31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31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31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31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31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31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31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31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31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31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31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31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31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9" name="Google Shape;2919;p31"/>
            <p:cNvGrpSpPr/>
            <p:nvPr/>
          </p:nvGrpSpPr>
          <p:grpSpPr>
            <a:xfrm>
              <a:off x="365501" y="-81525"/>
              <a:ext cx="8502100" cy="178200"/>
              <a:chOff x="365501" y="2990100"/>
              <a:chExt cx="8502100" cy="178200"/>
            </a:xfrm>
          </p:grpSpPr>
          <p:sp>
            <p:nvSpPr>
              <p:cNvPr id="2920" name="Google Shape;2920;p31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31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2" name="Google Shape;2922;p31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31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31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31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31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31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31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31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31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31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31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31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31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35" name="Google Shape;2935;p31"/>
          <p:cNvSpPr txBox="1"/>
          <p:nvPr>
            <p:ph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6" name="Google Shape;293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2937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8" name="Google Shape;2938;p32"/>
          <p:cNvGrpSpPr/>
          <p:nvPr/>
        </p:nvGrpSpPr>
        <p:grpSpPr>
          <a:xfrm>
            <a:off x="-252762" y="-72296"/>
            <a:ext cx="9649517" cy="5288085"/>
            <a:chOff x="-252762" y="-72296"/>
            <a:chExt cx="9649517" cy="5288085"/>
          </a:xfrm>
        </p:grpSpPr>
        <p:grpSp>
          <p:nvGrpSpPr>
            <p:cNvPr id="2939" name="Google Shape;2939;p32"/>
            <p:cNvGrpSpPr/>
            <p:nvPr/>
          </p:nvGrpSpPr>
          <p:grpSpPr>
            <a:xfrm>
              <a:off x="-252762" y="346201"/>
              <a:ext cx="9649517" cy="264732"/>
              <a:chOff x="-155449" y="1352076"/>
              <a:chExt cx="9649517" cy="264732"/>
            </a:xfrm>
          </p:grpSpPr>
          <p:sp>
            <p:nvSpPr>
              <p:cNvPr id="2940" name="Google Shape;2940;p32"/>
              <p:cNvSpPr/>
              <p:nvPr/>
            </p:nvSpPr>
            <p:spPr>
              <a:xfrm>
                <a:off x="-155449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32"/>
              <p:cNvSpPr/>
              <p:nvPr/>
            </p:nvSpPr>
            <p:spPr>
              <a:xfrm>
                <a:off x="808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32"/>
              <p:cNvSpPr/>
              <p:nvPr/>
            </p:nvSpPr>
            <p:spPr>
              <a:xfrm>
                <a:off x="1772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32"/>
              <p:cNvSpPr/>
              <p:nvPr/>
            </p:nvSpPr>
            <p:spPr>
              <a:xfrm>
                <a:off x="2736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32"/>
              <p:cNvSpPr/>
              <p:nvPr/>
            </p:nvSpPr>
            <p:spPr>
              <a:xfrm>
                <a:off x="3700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32"/>
              <p:cNvSpPr/>
              <p:nvPr/>
            </p:nvSpPr>
            <p:spPr>
              <a:xfrm>
                <a:off x="4664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32"/>
              <p:cNvSpPr/>
              <p:nvPr/>
            </p:nvSpPr>
            <p:spPr>
              <a:xfrm>
                <a:off x="5628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32"/>
              <p:cNvSpPr/>
              <p:nvPr/>
            </p:nvSpPr>
            <p:spPr>
              <a:xfrm>
                <a:off x="6592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8" name="Google Shape;2948;p32"/>
              <p:cNvSpPr/>
              <p:nvPr/>
            </p:nvSpPr>
            <p:spPr>
              <a:xfrm>
                <a:off x="7556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32"/>
              <p:cNvSpPr/>
              <p:nvPr/>
            </p:nvSpPr>
            <p:spPr>
              <a:xfrm>
                <a:off x="8520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50" name="Google Shape;2950;p32"/>
            <p:cNvGrpSpPr/>
            <p:nvPr/>
          </p:nvGrpSpPr>
          <p:grpSpPr>
            <a:xfrm>
              <a:off x="-252762" y="763313"/>
              <a:ext cx="9649517" cy="266227"/>
              <a:chOff x="-155449" y="1769188"/>
              <a:chExt cx="9649517" cy="266227"/>
            </a:xfrm>
          </p:grpSpPr>
          <p:sp>
            <p:nvSpPr>
              <p:cNvPr id="2951" name="Google Shape;2951;p32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32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32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32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5" name="Google Shape;2955;p32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6" name="Google Shape;2956;p32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7" name="Google Shape;2957;p32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32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32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32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1" name="Google Shape;2961;p32"/>
            <p:cNvGrpSpPr/>
            <p:nvPr/>
          </p:nvGrpSpPr>
          <p:grpSpPr>
            <a:xfrm>
              <a:off x="-252762" y="-72296"/>
              <a:ext cx="9649517" cy="266162"/>
              <a:chOff x="-155449" y="933579"/>
              <a:chExt cx="9649517" cy="266162"/>
            </a:xfrm>
          </p:grpSpPr>
          <p:sp>
            <p:nvSpPr>
              <p:cNvPr id="2962" name="Google Shape;2962;p32"/>
              <p:cNvSpPr/>
              <p:nvPr/>
            </p:nvSpPr>
            <p:spPr>
              <a:xfrm>
                <a:off x="-155449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3" name="Google Shape;2963;p32"/>
              <p:cNvSpPr/>
              <p:nvPr/>
            </p:nvSpPr>
            <p:spPr>
              <a:xfrm>
                <a:off x="808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32"/>
              <p:cNvSpPr/>
              <p:nvPr/>
            </p:nvSpPr>
            <p:spPr>
              <a:xfrm>
                <a:off x="1772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32"/>
              <p:cNvSpPr/>
              <p:nvPr/>
            </p:nvSpPr>
            <p:spPr>
              <a:xfrm>
                <a:off x="2736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32"/>
              <p:cNvSpPr/>
              <p:nvPr/>
            </p:nvSpPr>
            <p:spPr>
              <a:xfrm>
                <a:off x="3700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7" name="Google Shape;2967;p32"/>
              <p:cNvSpPr/>
              <p:nvPr/>
            </p:nvSpPr>
            <p:spPr>
              <a:xfrm>
                <a:off x="4664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32"/>
              <p:cNvSpPr/>
              <p:nvPr/>
            </p:nvSpPr>
            <p:spPr>
              <a:xfrm>
                <a:off x="5628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32"/>
              <p:cNvSpPr/>
              <p:nvPr/>
            </p:nvSpPr>
            <p:spPr>
              <a:xfrm>
                <a:off x="6592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32"/>
              <p:cNvSpPr/>
              <p:nvPr/>
            </p:nvSpPr>
            <p:spPr>
              <a:xfrm>
                <a:off x="7556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32"/>
              <p:cNvSpPr/>
              <p:nvPr/>
            </p:nvSpPr>
            <p:spPr>
              <a:xfrm>
                <a:off x="8520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72" name="Google Shape;2972;p32"/>
            <p:cNvGrpSpPr/>
            <p:nvPr/>
          </p:nvGrpSpPr>
          <p:grpSpPr>
            <a:xfrm>
              <a:off x="-252762" y="1181938"/>
              <a:ext cx="9649517" cy="266227"/>
              <a:chOff x="-155449" y="1769188"/>
              <a:chExt cx="9649517" cy="266227"/>
            </a:xfrm>
          </p:grpSpPr>
          <p:sp>
            <p:nvSpPr>
              <p:cNvPr id="2973" name="Google Shape;2973;p32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32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32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32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32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32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32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32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32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32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3" name="Google Shape;2983;p32"/>
            <p:cNvGrpSpPr/>
            <p:nvPr/>
          </p:nvGrpSpPr>
          <p:grpSpPr>
            <a:xfrm>
              <a:off x="-252762" y="1600563"/>
              <a:ext cx="9649517" cy="266227"/>
              <a:chOff x="-155449" y="1769188"/>
              <a:chExt cx="9649517" cy="266227"/>
            </a:xfrm>
          </p:grpSpPr>
          <p:sp>
            <p:nvSpPr>
              <p:cNvPr id="2984" name="Google Shape;2984;p32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32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32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32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32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32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32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32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32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32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4" name="Google Shape;2994;p32"/>
            <p:cNvGrpSpPr/>
            <p:nvPr/>
          </p:nvGrpSpPr>
          <p:grpSpPr>
            <a:xfrm>
              <a:off x="-252762" y="2019188"/>
              <a:ext cx="9649517" cy="266227"/>
              <a:chOff x="-155449" y="1769188"/>
              <a:chExt cx="9649517" cy="266227"/>
            </a:xfrm>
          </p:grpSpPr>
          <p:sp>
            <p:nvSpPr>
              <p:cNvPr id="2995" name="Google Shape;2995;p32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32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32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32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32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32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32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32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32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4" name="Google Shape;3004;p32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05" name="Google Shape;3005;p32"/>
            <p:cNvGrpSpPr/>
            <p:nvPr/>
          </p:nvGrpSpPr>
          <p:grpSpPr>
            <a:xfrm>
              <a:off x="-252762" y="2437813"/>
              <a:ext cx="9649517" cy="266227"/>
              <a:chOff x="-155449" y="1769188"/>
              <a:chExt cx="9649517" cy="266227"/>
            </a:xfrm>
          </p:grpSpPr>
          <p:sp>
            <p:nvSpPr>
              <p:cNvPr id="3006" name="Google Shape;3006;p32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32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32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32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0" name="Google Shape;3010;p32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1" name="Google Shape;3011;p32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32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32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32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32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6" name="Google Shape;3016;p32"/>
            <p:cNvGrpSpPr/>
            <p:nvPr/>
          </p:nvGrpSpPr>
          <p:grpSpPr>
            <a:xfrm>
              <a:off x="-252762" y="2856438"/>
              <a:ext cx="9649517" cy="266227"/>
              <a:chOff x="-155449" y="1769188"/>
              <a:chExt cx="9649517" cy="266227"/>
            </a:xfrm>
          </p:grpSpPr>
          <p:sp>
            <p:nvSpPr>
              <p:cNvPr id="3017" name="Google Shape;3017;p32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32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32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32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32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32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32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32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32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32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27" name="Google Shape;3027;p32"/>
            <p:cNvGrpSpPr/>
            <p:nvPr/>
          </p:nvGrpSpPr>
          <p:grpSpPr>
            <a:xfrm>
              <a:off x="-252762" y="3275063"/>
              <a:ext cx="9649517" cy="266227"/>
              <a:chOff x="-155449" y="1769188"/>
              <a:chExt cx="9649517" cy="266227"/>
            </a:xfrm>
          </p:grpSpPr>
          <p:sp>
            <p:nvSpPr>
              <p:cNvPr id="3028" name="Google Shape;3028;p32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32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32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32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32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32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32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32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32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32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38" name="Google Shape;3038;p32"/>
            <p:cNvGrpSpPr/>
            <p:nvPr/>
          </p:nvGrpSpPr>
          <p:grpSpPr>
            <a:xfrm>
              <a:off x="-252762" y="3693688"/>
              <a:ext cx="9649517" cy="266227"/>
              <a:chOff x="-155449" y="1769188"/>
              <a:chExt cx="9649517" cy="266227"/>
            </a:xfrm>
          </p:grpSpPr>
          <p:sp>
            <p:nvSpPr>
              <p:cNvPr id="3039" name="Google Shape;3039;p32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32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32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32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32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32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32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32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32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8" name="Google Shape;3048;p32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49" name="Google Shape;3049;p32"/>
            <p:cNvGrpSpPr/>
            <p:nvPr/>
          </p:nvGrpSpPr>
          <p:grpSpPr>
            <a:xfrm>
              <a:off x="-252762" y="4112313"/>
              <a:ext cx="9649517" cy="266227"/>
              <a:chOff x="-155449" y="1769188"/>
              <a:chExt cx="9649517" cy="266227"/>
            </a:xfrm>
          </p:grpSpPr>
          <p:sp>
            <p:nvSpPr>
              <p:cNvPr id="3050" name="Google Shape;3050;p32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1" name="Google Shape;3051;p32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2" name="Google Shape;3052;p32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32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4" name="Google Shape;3054;p32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32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32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7" name="Google Shape;3057;p32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32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32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0" name="Google Shape;3060;p32"/>
            <p:cNvGrpSpPr/>
            <p:nvPr/>
          </p:nvGrpSpPr>
          <p:grpSpPr>
            <a:xfrm>
              <a:off x="-252762" y="4530938"/>
              <a:ext cx="9649517" cy="266227"/>
              <a:chOff x="-155449" y="1769188"/>
              <a:chExt cx="9649517" cy="266227"/>
            </a:xfrm>
          </p:grpSpPr>
          <p:sp>
            <p:nvSpPr>
              <p:cNvPr id="3061" name="Google Shape;3061;p32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32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32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32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32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32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32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32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32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32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71" name="Google Shape;3071;p32"/>
            <p:cNvGrpSpPr/>
            <p:nvPr/>
          </p:nvGrpSpPr>
          <p:grpSpPr>
            <a:xfrm>
              <a:off x="-252762" y="4949563"/>
              <a:ext cx="9649517" cy="266227"/>
              <a:chOff x="-155449" y="1769188"/>
              <a:chExt cx="9649517" cy="266227"/>
            </a:xfrm>
          </p:grpSpPr>
          <p:sp>
            <p:nvSpPr>
              <p:cNvPr id="3072" name="Google Shape;3072;p32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32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32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32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6" name="Google Shape;3076;p32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7" name="Google Shape;3077;p32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32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32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0" name="Google Shape;3080;p32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1" name="Google Shape;3081;p32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82" name="Google Shape;3082;p32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32"/>
          <p:cNvSpPr txBox="1"/>
          <p:nvPr>
            <p:ph hasCustomPrompt="1" type="title"/>
          </p:nvPr>
        </p:nvSpPr>
        <p:spPr>
          <a:xfrm>
            <a:off x="1568213" y="1095975"/>
            <a:ext cx="2619900" cy="7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t>xx%</a:t>
            </a:r>
          </a:p>
        </p:txBody>
      </p:sp>
      <p:sp>
        <p:nvSpPr>
          <p:cNvPr id="3084" name="Google Shape;3084;p32"/>
          <p:cNvSpPr txBox="1"/>
          <p:nvPr>
            <p:ph idx="1" type="subTitle"/>
          </p:nvPr>
        </p:nvSpPr>
        <p:spPr>
          <a:xfrm>
            <a:off x="1568238" y="1845963"/>
            <a:ext cx="2619900" cy="65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5" name="Google Shape;3085;p32"/>
          <p:cNvSpPr txBox="1"/>
          <p:nvPr>
            <p:ph hasCustomPrompt="1" idx="2" type="title"/>
          </p:nvPr>
        </p:nvSpPr>
        <p:spPr>
          <a:xfrm>
            <a:off x="4955862" y="1095375"/>
            <a:ext cx="2619900" cy="74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t>xx%</a:t>
            </a:r>
          </a:p>
        </p:txBody>
      </p:sp>
      <p:sp>
        <p:nvSpPr>
          <p:cNvPr id="3086" name="Google Shape;3086;p32"/>
          <p:cNvSpPr txBox="1"/>
          <p:nvPr>
            <p:ph idx="3" type="subTitle"/>
          </p:nvPr>
        </p:nvSpPr>
        <p:spPr>
          <a:xfrm>
            <a:off x="4955863" y="1847038"/>
            <a:ext cx="2619900" cy="6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7" name="Google Shape;3087;p32"/>
          <p:cNvSpPr txBox="1"/>
          <p:nvPr>
            <p:ph hasCustomPrompt="1" idx="4" type="title"/>
          </p:nvPr>
        </p:nvSpPr>
        <p:spPr>
          <a:xfrm>
            <a:off x="1568213" y="2645250"/>
            <a:ext cx="2619900" cy="7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t>xx%</a:t>
            </a:r>
          </a:p>
        </p:txBody>
      </p:sp>
      <p:sp>
        <p:nvSpPr>
          <p:cNvPr id="3088" name="Google Shape;3088;p32"/>
          <p:cNvSpPr txBox="1"/>
          <p:nvPr>
            <p:ph idx="5" type="subTitle"/>
          </p:nvPr>
        </p:nvSpPr>
        <p:spPr>
          <a:xfrm>
            <a:off x="1568238" y="3395238"/>
            <a:ext cx="2619900" cy="65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9" name="Google Shape;3089;p32"/>
          <p:cNvSpPr txBox="1"/>
          <p:nvPr>
            <p:ph hasCustomPrompt="1" idx="6" type="title"/>
          </p:nvPr>
        </p:nvSpPr>
        <p:spPr>
          <a:xfrm>
            <a:off x="4955862" y="2644650"/>
            <a:ext cx="2619900" cy="74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t>xx%</a:t>
            </a:r>
          </a:p>
        </p:txBody>
      </p:sp>
      <p:sp>
        <p:nvSpPr>
          <p:cNvPr id="3090" name="Google Shape;3090;p32"/>
          <p:cNvSpPr txBox="1"/>
          <p:nvPr>
            <p:ph idx="7" type="subTitle"/>
          </p:nvPr>
        </p:nvSpPr>
        <p:spPr>
          <a:xfrm>
            <a:off x="4955863" y="3396313"/>
            <a:ext cx="2619900" cy="6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1" name="Google Shape;309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3_1">
    <p:spTree>
      <p:nvGrpSpPr>
        <p:cNvPr id="3092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Google Shape;3093;p33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4" name="Google Shape;3094;p33"/>
          <p:cNvGrpSpPr/>
          <p:nvPr/>
        </p:nvGrpSpPr>
        <p:grpSpPr>
          <a:xfrm>
            <a:off x="-252762" y="-72296"/>
            <a:ext cx="9649517" cy="5288085"/>
            <a:chOff x="-252762" y="-72296"/>
            <a:chExt cx="9649517" cy="5288085"/>
          </a:xfrm>
        </p:grpSpPr>
        <p:grpSp>
          <p:nvGrpSpPr>
            <p:cNvPr id="3095" name="Google Shape;3095;p33"/>
            <p:cNvGrpSpPr/>
            <p:nvPr/>
          </p:nvGrpSpPr>
          <p:grpSpPr>
            <a:xfrm>
              <a:off x="-252762" y="346201"/>
              <a:ext cx="9649517" cy="264732"/>
              <a:chOff x="-155449" y="1352076"/>
              <a:chExt cx="9649517" cy="264732"/>
            </a:xfrm>
          </p:grpSpPr>
          <p:sp>
            <p:nvSpPr>
              <p:cNvPr id="3096" name="Google Shape;3096;p33"/>
              <p:cNvSpPr/>
              <p:nvPr/>
            </p:nvSpPr>
            <p:spPr>
              <a:xfrm>
                <a:off x="-155449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33"/>
              <p:cNvSpPr/>
              <p:nvPr/>
            </p:nvSpPr>
            <p:spPr>
              <a:xfrm>
                <a:off x="808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33"/>
              <p:cNvSpPr/>
              <p:nvPr/>
            </p:nvSpPr>
            <p:spPr>
              <a:xfrm>
                <a:off x="1772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33"/>
              <p:cNvSpPr/>
              <p:nvPr/>
            </p:nvSpPr>
            <p:spPr>
              <a:xfrm>
                <a:off x="2736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33"/>
              <p:cNvSpPr/>
              <p:nvPr/>
            </p:nvSpPr>
            <p:spPr>
              <a:xfrm>
                <a:off x="3700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33"/>
              <p:cNvSpPr/>
              <p:nvPr/>
            </p:nvSpPr>
            <p:spPr>
              <a:xfrm>
                <a:off x="4664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33"/>
              <p:cNvSpPr/>
              <p:nvPr/>
            </p:nvSpPr>
            <p:spPr>
              <a:xfrm>
                <a:off x="5628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33"/>
              <p:cNvSpPr/>
              <p:nvPr/>
            </p:nvSpPr>
            <p:spPr>
              <a:xfrm>
                <a:off x="6592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33"/>
              <p:cNvSpPr/>
              <p:nvPr/>
            </p:nvSpPr>
            <p:spPr>
              <a:xfrm>
                <a:off x="7556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33"/>
              <p:cNvSpPr/>
              <p:nvPr/>
            </p:nvSpPr>
            <p:spPr>
              <a:xfrm>
                <a:off x="8520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06" name="Google Shape;3106;p33"/>
            <p:cNvGrpSpPr/>
            <p:nvPr/>
          </p:nvGrpSpPr>
          <p:grpSpPr>
            <a:xfrm>
              <a:off x="-252762" y="763313"/>
              <a:ext cx="9649517" cy="266227"/>
              <a:chOff x="-155449" y="1769188"/>
              <a:chExt cx="9649517" cy="266227"/>
            </a:xfrm>
          </p:grpSpPr>
          <p:sp>
            <p:nvSpPr>
              <p:cNvPr id="3107" name="Google Shape;3107;p33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33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33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33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33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33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33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33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33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6" name="Google Shape;3116;p33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7" name="Google Shape;3117;p33"/>
            <p:cNvGrpSpPr/>
            <p:nvPr/>
          </p:nvGrpSpPr>
          <p:grpSpPr>
            <a:xfrm>
              <a:off x="-252762" y="-72296"/>
              <a:ext cx="9649517" cy="266162"/>
              <a:chOff x="-155449" y="933579"/>
              <a:chExt cx="9649517" cy="266162"/>
            </a:xfrm>
          </p:grpSpPr>
          <p:sp>
            <p:nvSpPr>
              <p:cNvPr id="3118" name="Google Shape;3118;p33"/>
              <p:cNvSpPr/>
              <p:nvPr/>
            </p:nvSpPr>
            <p:spPr>
              <a:xfrm>
                <a:off x="-155449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33"/>
              <p:cNvSpPr/>
              <p:nvPr/>
            </p:nvSpPr>
            <p:spPr>
              <a:xfrm>
                <a:off x="808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33"/>
              <p:cNvSpPr/>
              <p:nvPr/>
            </p:nvSpPr>
            <p:spPr>
              <a:xfrm>
                <a:off x="1772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33"/>
              <p:cNvSpPr/>
              <p:nvPr/>
            </p:nvSpPr>
            <p:spPr>
              <a:xfrm>
                <a:off x="2736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33"/>
              <p:cNvSpPr/>
              <p:nvPr/>
            </p:nvSpPr>
            <p:spPr>
              <a:xfrm>
                <a:off x="3700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33"/>
              <p:cNvSpPr/>
              <p:nvPr/>
            </p:nvSpPr>
            <p:spPr>
              <a:xfrm>
                <a:off x="4664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33"/>
              <p:cNvSpPr/>
              <p:nvPr/>
            </p:nvSpPr>
            <p:spPr>
              <a:xfrm>
                <a:off x="5628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33"/>
              <p:cNvSpPr/>
              <p:nvPr/>
            </p:nvSpPr>
            <p:spPr>
              <a:xfrm>
                <a:off x="6592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33"/>
              <p:cNvSpPr/>
              <p:nvPr/>
            </p:nvSpPr>
            <p:spPr>
              <a:xfrm>
                <a:off x="7556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33"/>
              <p:cNvSpPr/>
              <p:nvPr/>
            </p:nvSpPr>
            <p:spPr>
              <a:xfrm>
                <a:off x="8520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8" name="Google Shape;3128;p33"/>
            <p:cNvGrpSpPr/>
            <p:nvPr/>
          </p:nvGrpSpPr>
          <p:grpSpPr>
            <a:xfrm>
              <a:off x="-252762" y="1181938"/>
              <a:ext cx="9649517" cy="266227"/>
              <a:chOff x="-155449" y="1769188"/>
              <a:chExt cx="9649517" cy="266227"/>
            </a:xfrm>
          </p:grpSpPr>
          <p:sp>
            <p:nvSpPr>
              <p:cNvPr id="3129" name="Google Shape;3129;p33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33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33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33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33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33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33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33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33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33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9" name="Google Shape;3139;p33"/>
            <p:cNvGrpSpPr/>
            <p:nvPr/>
          </p:nvGrpSpPr>
          <p:grpSpPr>
            <a:xfrm>
              <a:off x="-252762" y="1600563"/>
              <a:ext cx="9649517" cy="266227"/>
              <a:chOff x="-155449" y="1769188"/>
              <a:chExt cx="9649517" cy="266227"/>
            </a:xfrm>
          </p:grpSpPr>
          <p:sp>
            <p:nvSpPr>
              <p:cNvPr id="3140" name="Google Shape;3140;p33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33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33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33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33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33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6" name="Google Shape;3146;p33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p33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p33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9" name="Google Shape;3149;p33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0" name="Google Shape;3150;p33"/>
            <p:cNvGrpSpPr/>
            <p:nvPr/>
          </p:nvGrpSpPr>
          <p:grpSpPr>
            <a:xfrm>
              <a:off x="-252762" y="2019188"/>
              <a:ext cx="9649517" cy="266227"/>
              <a:chOff x="-155449" y="1769188"/>
              <a:chExt cx="9649517" cy="266227"/>
            </a:xfrm>
          </p:grpSpPr>
          <p:sp>
            <p:nvSpPr>
              <p:cNvPr id="3151" name="Google Shape;3151;p33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2" name="Google Shape;3152;p33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3" name="Google Shape;3153;p33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4" name="Google Shape;3154;p33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33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33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33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8" name="Google Shape;3158;p33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9" name="Google Shape;3159;p33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0" name="Google Shape;3160;p33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1" name="Google Shape;3161;p33"/>
            <p:cNvGrpSpPr/>
            <p:nvPr/>
          </p:nvGrpSpPr>
          <p:grpSpPr>
            <a:xfrm>
              <a:off x="-252762" y="2437813"/>
              <a:ext cx="9649517" cy="266227"/>
              <a:chOff x="-155449" y="1769188"/>
              <a:chExt cx="9649517" cy="266227"/>
            </a:xfrm>
          </p:grpSpPr>
          <p:sp>
            <p:nvSpPr>
              <p:cNvPr id="3162" name="Google Shape;3162;p33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33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33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33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33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33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8" name="Google Shape;3168;p33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33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33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33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72" name="Google Shape;3172;p33"/>
            <p:cNvGrpSpPr/>
            <p:nvPr/>
          </p:nvGrpSpPr>
          <p:grpSpPr>
            <a:xfrm>
              <a:off x="-252762" y="2856438"/>
              <a:ext cx="9649517" cy="266227"/>
              <a:chOff x="-155449" y="1769188"/>
              <a:chExt cx="9649517" cy="266227"/>
            </a:xfrm>
          </p:grpSpPr>
          <p:sp>
            <p:nvSpPr>
              <p:cNvPr id="3173" name="Google Shape;3173;p33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33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33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33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33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8" name="Google Shape;3178;p33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9" name="Google Shape;3179;p33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0" name="Google Shape;3180;p33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1" name="Google Shape;3181;p33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2" name="Google Shape;3182;p33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83" name="Google Shape;3183;p33"/>
            <p:cNvGrpSpPr/>
            <p:nvPr/>
          </p:nvGrpSpPr>
          <p:grpSpPr>
            <a:xfrm>
              <a:off x="-252762" y="3275063"/>
              <a:ext cx="9649517" cy="266227"/>
              <a:chOff x="-155449" y="1769188"/>
              <a:chExt cx="9649517" cy="266227"/>
            </a:xfrm>
          </p:grpSpPr>
          <p:sp>
            <p:nvSpPr>
              <p:cNvPr id="3184" name="Google Shape;3184;p33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5" name="Google Shape;3185;p33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6" name="Google Shape;3186;p33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7" name="Google Shape;3187;p33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8" name="Google Shape;3188;p33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9" name="Google Shape;3189;p33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0" name="Google Shape;3190;p33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1" name="Google Shape;3191;p33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2" name="Google Shape;3192;p33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3" name="Google Shape;3193;p33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4" name="Google Shape;3194;p33"/>
            <p:cNvGrpSpPr/>
            <p:nvPr/>
          </p:nvGrpSpPr>
          <p:grpSpPr>
            <a:xfrm>
              <a:off x="-252762" y="3693688"/>
              <a:ext cx="9649517" cy="266227"/>
              <a:chOff x="-155449" y="1769188"/>
              <a:chExt cx="9649517" cy="266227"/>
            </a:xfrm>
          </p:grpSpPr>
          <p:sp>
            <p:nvSpPr>
              <p:cNvPr id="3195" name="Google Shape;3195;p33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6" name="Google Shape;3196;p33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7" name="Google Shape;3197;p33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8" name="Google Shape;3198;p33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9" name="Google Shape;3199;p33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0" name="Google Shape;3200;p33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1" name="Google Shape;3201;p33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33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p33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4" name="Google Shape;3204;p33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05" name="Google Shape;3205;p33"/>
            <p:cNvGrpSpPr/>
            <p:nvPr/>
          </p:nvGrpSpPr>
          <p:grpSpPr>
            <a:xfrm>
              <a:off x="-252762" y="4112313"/>
              <a:ext cx="9649517" cy="266227"/>
              <a:chOff x="-155449" y="1769188"/>
              <a:chExt cx="9649517" cy="266227"/>
            </a:xfrm>
          </p:grpSpPr>
          <p:sp>
            <p:nvSpPr>
              <p:cNvPr id="3206" name="Google Shape;3206;p33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33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33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33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33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33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33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33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33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33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16" name="Google Shape;3216;p33"/>
            <p:cNvGrpSpPr/>
            <p:nvPr/>
          </p:nvGrpSpPr>
          <p:grpSpPr>
            <a:xfrm>
              <a:off x="-252762" y="4530938"/>
              <a:ext cx="9649517" cy="266227"/>
              <a:chOff x="-155449" y="1769188"/>
              <a:chExt cx="9649517" cy="266227"/>
            </a:xfrm>
          </p:grpSpPr>
          <p:sp>
            <p:nvSpPr>
              <p:cNvPr id="3217" name="Google Shape;3217;p33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33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33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33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33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33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33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4" name="Google Shape;3224;p33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5" name="Google Shape;3225;p33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6" name="Google Shape;3226;p33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27" name="Google Shape;3227;p33"/>
            <p:cNvGrpSpPr/>
            <p:nvPr/>
          </p:nvGrpSpPr>
          <p:grpSpPr>
            <a:xfrm>
              <a:off x="-252762" y="4949563"/>
              <a:ext cx="9649517" cy="266227"/>
              <a:chOff x="-155449" y="1769188"/>
              <a:chExt cx="9649517" cy="266227"/>
            </a:xfrm>
          </p:grpSpPr>
          <p:sp>
            <p:nvSpPr>
              <p:cNvPr id="3228" name="Google Shape;3228;p33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9" name="Google Shape;3229;p33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33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33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33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33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33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33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p33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33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38" name="Google Shape;3238;p33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9" name="Google Shape;3239;p33"/>
          <p:cNvSpPr/>
          <p:nvPr/>
        </p:nvSpPr>
        <p:spPr>
          <a:xfrm>
            <a:off x="713250" y="1576325"/>
            <a:ext cx="7717500" cy="30366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0" name="Google Shape;3240;p33"/>
          <p:cNvSpPr txBox="1"/>
          <p:nvPr>
            <p:ph idx="1" type="subTitle"/>
          </p:nvPr>
        </p:nvSpPr>
        <p:spPr>
          <a:xfrm>
            <a:off x="899900" y="3919064"/>
            <a:ext cx="2099700" cy="512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1" name="Google Shape;3241;p33"/>
          <p:cNvSpPr txBox="1"/>
          <p:nvPr>
            <p:ph hasCustomPrompt="1" type="title"/>
          </p:nvPr>
        </p:nvSpPr>
        <p:spPr>
          <a:xfrm>
            <a:off x="1060550" y="1631225"/>
            <a:ext cx="1778400" cy="583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42" name="Google Shape;3242;p33"/>
          <p:cNvSpPr txBox="1"/>
          <p:nvPr>
            <p:ph idx="2" type="subTitle"/>
          </p:nvPr>
        </p:nvSpPr>
        <p:spPr>
          <a:xfrm>
            <a:off x="3522153" y="3919049"/>
            <a:ext cx="2099700" cy="512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3" name="Google Shape;3243;p33"/>
          <p:cNvSpPr txBox="1"/>
          <p:nvPr>
            <p:ph hasCustomPrompt="1" idx="3" type="title"/>
          </p:nvPr>
        </p:nvSpPr>
        <p:spPr>
          <a:xfrm>
            <a:off x="3682803" y="1631225"/>
            <a:ext cx="1778400" cy="583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44" name="Google Shape;3244;p33"/>
          <p:cNvSpPr txBox="1"/>
          <p:nvPr>
            <p:ph idx="4" type="subTitle"/>
          </p:nvPr>
        </p:nvSpPr>
        <p:spPr>
          <a:xfrm>
            <a:off x="6144404" y="3919064"/>
            <a:ext cx="2099700" cy="512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5" name="Google Shape;3245;p33"/>
          <p:cNvSpPr txBox="1"/>
          <p:nvPr>
            <p:ph hasCustomPrompt="1" idx="5" type="title"/>
          </p:nvPr>
        </p:nvSpPr>
        <p:spPr>
          <a:xfrm>
            <a:off x="6305054" y="1631225"/>
            <a:ext cx="1778400" cy="583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46" name="Google Shape;3246;p33"/>
          <p:cNvSpPr txBox="1"/>
          <p:nvPr>
            <p:ph idx="6" type="subTitle"/>
          </p:nvPr>
        </p:nvSpPr>
        <p:spPr>
          <a:xfrm>
            <a:off x="899900" y="3527362"/>
            <a:ext cx="2099700" cy="456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47" name="Google Shape;3247;p33"/>
          <p:cNvSpPr txBox="1"/>
          <p:nvPr>
            <p:ph idx="7" type="subTitle"/>
          </p:nvPr>
        </p:nvSpPr>
        <p:spPr>
          <a:xfrm>
            <a:off x="3522151" y="3526539"/>
            <a:ext cx="2099700" cy="456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48" name="Google Shape;3248;p33"/>
          <p:cNvSpPr txBox="1"/>
          <p:nvPr>
            <p:ph idx="8" type="subTitle"/>
          </p:nvPr>
        </p:nvSpPr>
        <p:spPr>
          <a:xfrm>
            <a:off x="6144404" y="3527362"/>
            <a:ext cx="2099700" cy="456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1"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49" name="Google Shape;3249;p33"/>
          <p:cNvSpPr txBox="1"/>
          <p:nvPr>
            <p:ph idx="9"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50" name="Google Shape;325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34"/>
          <p:cNvSpPr/>
          <p:nvPr/>
        </p:nvSpPr>
        <p:spPr>
          <a:xfrm flipH="1">
            <a:off x="3350" y="0"/>
            <a:ext cx="4572000" cy="51435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3" name="Google Shape;3253;p34"/>
          <p:cNvSpPr/>
          <p:nvPr/>
        </p:nvSpPr>
        <p:spPr>
          <a:xfrm flipH="1">
            <a:off x="4575350" y="0"/>
            <a:ext cx="4572000" cy="51435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4" name="Google Shape;3254;p34"/>
          <p:cNvGrpSpPr/>
          <p:nvPr/>
        </p:nvGrpSpPr>
        <p:grpSpPr>
          <a:xfrm flipH="1">
            <a:off x="4561800" y="-4200"/>
            <a:ext cx="4601250" cy="5157175"/>
            <a:chOff x="-15700" y="-4200"/>
            <a:chExt cx="4601250" cy="5157175"/>
          </a:xfrm>
        </p:grpSpPr>
        <p:cxnSp>
          <p:nvCxnSpPr>
            <p:cNvPr id="3255" name="Google Shape;3255;p34"/>
            <p:cNvCxnSpPr/>
            <p:nvPr/>
          </p:nvCxnSpPr>
          <p:spPr>
            <a:xfrm>
              <a:off x="1881250" y="1150"/>
              <a:ext cx="2671500" cy="15426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56" name="Google Shape;3256;p34"/>
            <p:cNvCxnSpPr/>
            <p:nvPr/>
          </p:nvCxnSpPr>
          <p:spPr>
            <a:xfrm>
              <a:off x="535150" y="-4200"/>
              <a:ext cx="4046100" cy="23361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57" name="Google Shape;3257;p34"/>
            <p:cNvCxnSpPr/>
            <p:nvPr/>
          </p:nvCxnSpPr>
          <p:spPr>
            <a:xfrm>
              <a:off x="6900" y="411075"/>
              <a:ext cx="4572300" cy="26400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58" name="Google Shape;3258;p34"/>
            <p:cNvCxnSpPr/>
            <p:nvPr/>
          </p:nvCxnSpPr>
          <p:spPr>
            <a:xfrm>
              <a:off x="8750" y="1132250"/>
              <a:ext cx="4576800" cy="26424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59" name="Google Shape;3259;p34"/>
            <p:cNvCxnSpPr/>
            <p:nvPr/>
          </p:nvCxnSpPr>
          <p:spPr>
            <a:xfrm>
              <a:off x="18625" y="1858100"/>
              <a:ext cx="4559700" cy="26325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0" name="Google Shape;3260;p34"/>
            <p:cNvCxnSpPr/>
            <p:nvPr/>
          </p:nvCxnSpPr>
          <p:spPr>
            <a:xfrm>
              <a:off x="0" y="2571700"/>
              <a:ext cx="4451700" cy="25701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1" name="Google Shape;3261;p34"/>
            <p:cNvCxnSpPr/>
            <p:nvPr/>
          </p:nvCxnSpPr>
          <p:spPr>
            <a:xfrm>
              <a:off x="3127875" y="625"/>
              <a:ext cx="1452300" cy="8385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2" name="Google Shape;3262;p34"/>
            <p:cNvCxnSpPr/>
            <p:nvPr/>
          </p:nvCxnSpPr>
          <p:spPr>
            <a:xfrm>
              <a:off x="23050" y="3301075"/>
              <a:ext cx="3207300" cy="18519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3" name="Google Shape;3263;p34"/>
            <p:cNvCxnSpPr/>
            <p:nvPr/>
          </p:nvCxnSpPr>
          <p:spPr>
            <a:xfrm>
              <a:off x="-3725" y="4005675"/>
              <a:ext cx="1970100" cy="11376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4" name="Google Shape;3264;p34"/>
            <p:cNvCxnSpPr/>
            <p:nvPr/>
          </p:nvCxnSpPr>
          <p:spPr>
            <a:xfrm>
              <a:off x="-15700" y="4726375"/>
              <a:ext cx="734400" cy="4239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65" name="Google Shape;3265;p34"/>
          <p:cNvSpPr/>
          <p:nvPr/>
        </p:nvSpPr>
        <p:spPr>
          <a:xfrm>
            <a:off x="1755750" y="657625"/>
            <a:ext cx="5632500" cy="3828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6" name="Google Shape;3266;p34"/>
          <p:cNvSpPr txBox="1"/>
          <p:nvPr/>
        </p:nvSpPr>
        <p:spPr>
          <a:xfrm>
            <a:off x="2129400" y="3920800"/>
            <a:ext cx="4885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CRÉDITOS: Esta plantilla para presentaciones es una creación de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 e incluye iconos de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 infografías e imágenes de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267" name="Google Shape;3267;p34"/>
          <p:cNvSpPr txBox="1"/>
          <p:nvPr>
            <p:ph type="ctrTitle"/>
          </p:nvPr>
        </p:nvSpPr>
        <p:spPr>
          <a:xfrm>
            <a:off x="2209975" y="832699"/>
            <a:ext cx="4724400" cy="8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/>
        </p:txBody>
      </p:sp>
      <p:sp>
        <p:nvSpPr>
          <p:cNvPr id="3268" name="Google Shape;3268;p34"/>
          <p:cNvSpPr txBox="1"/>
          <p:nvPr>
            <p:ph idx="1" type="subTitle"/>
          </p:nvPr>
        </p:nvSpPr>
        <p:spPr>
          <a:xfrm>
            <a:off x="2209975" y="1705476"/>
            <a:ext cx="4724400" cy="11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ulish ExtraBold"/>
              <a:buNone/>
              <a:defRPr sz="2300">
                <a:latin typeface="Mulish ExtraBold"/>
                <a:ea typeface="Mulish ExtraBold"/>
                <a:cs typeface="Mulish ExtraBold"/>
                <a:sym typeface="Mulish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ulish ExtraBold"/>
              <a:buNone/>
              <a:defRPr sz="2300">
                <a:latin typeface="Mulish ExtraBold"/>
                <a:ea typeface="Mulish ExtraBold"/>
                <a:cs typeface="Mulish ExtraBold"/>
                <a:sym typeface="Mulish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ulish ExtraBold"/>
              <a:buNone/>
              <a:defRPr sz="2300">
                <a:latin typeface="Mulish ExtraBold"/>
                <a:ea typeface="Mulish ExtraBold"/>
                <a:cs typeface="Mulish ExtraBold"/>
                <a:sym typeface="Mulish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ulish ExtraBold"/>
              <a:buNone/>
              <a:defRPr sz="2300">
                <a:latin typeface="Mulish ExtraBold"/>
                <a:ea typeface="Mulish ExtraBold"/>
                <a:cs typeface="Mulish ExtraBold"/>
                <a:sym typeface="Mulish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ulish ExtraBold"/>
              <a:buNone/>
              <a:defRPr sz="2300">
                <a:latin typeface="Mulish ExtraBold"/>
                <a:ea typeface="Mulish ExtraBold"/>
                <a:cs typeface="Mulish ExtraBold"/>
                <a:sym typeface="Mulish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ulish ExtraBold"/>
              <a:buNone/>
              <a:defRPr sz="2300">
                <a:latin typeface="Mulish ExtraBold"/>
                <a:ea typeface="Mulish ExtraBold"/>
                <a:cs typeface="Mulish ExtraBold"/>
                <a:sym typeface="Mulish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ulish ExtraBold"/>
              <a:buNone/>
              <a:defRPr sz="2300">
                <a:latin typeface="Mulish ExtraBold"/>
                <a:ea typeface="Mulish ExtraBold"/>
                <a:cs typeface="Mulish ExtraBold"/>
                <a:sym typeface="Mulish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ulish ExtraBold"/>
              <a:buNone/>
              <a:defRPr sz="2300">
                <a:latin typeface="Mulish ExtraBold"/>
                <a:ea typeface="Mulish ExtraBold"/>
                <a:cs typeface="Mulish ExtraBold"/>
                <a:sym typeface="Mulish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ulish ExtraBold"/>
              <a:buNone/>
              <a:defRPr sz="2300">
                <a:latin typeface="Mulish ExtraBold"/>
                <a:ea typeface="Mulish ExtraBold"/>
                <a:cs typeface="Mulish ExtraBold"/>
                <a:sym typeface="Mulish ExtraBold"/>
              </a:defRPr>
            </a:lvl9pPr>
          </a:lstStyle>
          <a:p/>
        </p:txBody>
      </p:sp>
      <p:sp>
        <p:nvSpPr>
          <p:cNvPr id="3269" name="Google Shape;3269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1" name="Google Shape;3271;p35"/>
          <p:cNvGrpSpPr/>
          <p:nvPr/>
        </p:nvGrpSpPr>
        <p:grpSpPr>
          <a:xfrm>
            <a:off x="0" y="-39479"/>
            <a:ext cx="2880000" cy="5222463"/>
            <a:chOff x="33525" y="-39954"/>
            <a:chExt cx="2880000" cy="5222463"/>
          </a:xfrm>
        </p:grpSpPr>
        <p:sp>
          <p:nvSpPr>
            <p:cNvPr id="3272" name="Google Shape;3272;p35"/>
            <p:cNvSpPr/>
            <p:nvPr/>
          </p:nvSpPr>
          <p:spPr>
            <a:xfrm>
              <a:off x="33525" y="-475"/>
              <a:ext cx="2880000" cy="5143500"/>
            </a:xfrm>
            <a:prstGeom prst="rect">
              <a:avLst/>
            </a:prstGeom>
            <a:solidFill>
              <a:schemeClr val="dk2"/>
            </a:solidFill>
            <a:ln cap="flat" cmpd="sng" w="762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73" name="Google Shape;3273;p35"/>
            <p:cNvGrpSpPr/>
            <p:nvPr/>
          </p:nvGrpSpPr>
          <p:grpSpPr>
            <a:xfrm>
              <a:off x="193257" y="-39954"/>
              <a:ext cx="2560500" cy="5222463"/>
              <a:chOff x="6423757" y="-74654"/>
              <a:chExt cx="2560500" cy="5222463"/>
            </a:xfrm>
          </p:grpSpPr>
          <p:sp>
            <p:nvSpPr>
              <p:cNvPr id="3274" name="Google Shape;3274;p35"/>
              <p:cNvSpPr/>
              <p:nvPr/>
            </p:nvSpPr>
            <p:spPr>
              <a:xfrm rot="-5400000">
                <a:off x="7217857" y="3205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35"/>
              <p:cNvSpPr/>
              <p:nvPr/>
            </p:nvSpPr>
            <p:spPr>
              <a:xfrm rot="-5400000">
                <a:off x="7217857" y="3793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35"/>
              <p:cNvSpPr/>
              <p:nvPr/>
            </p:nvSpPr>
            <p:spPr>
              <a:xfrm rot="-5400000">
                <a:off x="7217857" y="26168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35"/>
              <p:cNvSpPr/>
              <p:nvPr/>
            </p:nvSpPr>
            <p:spPr>
              <a:xfrm rot="-5400000">
                <a:off x="7217857" y="4381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8" name="Google Shape;3278;p35"/>
              <p:cNvSpPr/>
              <p:nvPr/>
            </p:nvSpPr>
            <p:spPr>
              <a:xfrm rot="-5400000">
                <a:off x="7217857" y="2028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35"/>
              <p:cNvSpPr/>
              <p:nvPr/>
            </p:nvSpPr>
            <p:spPr>
              <a:xfrm rot="-5400000">
                <a:off x="7217857" y="4969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35"/>
              <p:cNvSpPr/>
              <p:nvPr/>
            </p:nvSpPr>
            <p:spPr>
              <a:xfrm rot="-5400000">
                <a:off x="7217857" y="1440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1" name="Google Shape;3281;p35"/>
              <p:cNvSpPr/>
              <p:nvPr/>
            </p:nvSpPr>
            <p:spPr>
              <a:xfrm rot="-5400000">
                <a:off x="7217857" y="852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2" name="Google Shape;3282;p35"/>
              <p:cNvSpPr/>
              <p:nvPr/>
            </p:nvSpPr>
            <p:spPr>
              <a:xfrm rot="-5400000">
                <a:off x="7217857" y="264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3" name="Google Shape;3283;p35"/>
              <p:cNvSpPr/>
              <p:nvPr/>
            </p:nvSpPr>
            <p:spPr>
              <a:xfrm rot="-5400000">
                <a:off x="6820807" y="29019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4" name="Google Shape;3284;p35"/>
              <p:cNvSpPr/>
              <p:nvPr/>
            </p:nvSpPr>
            <p:spPr>
              <a:xfrm rot="-5400000">
                <a:off x="6820807" y="34901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5" name="Google Shape;3285;p35"/>
              <p:cNvSpPr/>
              <p:nvPr/>
            </p:nvSpPr>
            <p:spPr>
              <a:xfrm rot="-5400000">
                <a:off x="6820807" y="23137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6" name="Google Shape;3286;p35"/>
              <p:cNvSpPr/>
              <p:nvPr/>
            </p:nvSpPr>
            <p:spPr>
              <a:xfrm rot="-5400000">
                <a:off x="6820807" y="40783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7" name="Google Shape;3287;p35"/>
              <p:cNvSpPr/>
              <p:nvPr/>
            </p:nvSpPr>
            <p:spPr>
              <a:xfrm rot="-5400000">
                <a:off x="6820807" y="17255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8" name="Google Shape;3288;p35"/>
              <p:cNvSpPr/>
              <p:nvPr/>
            </p:nvSpPr>
            <p:spPr>
              <a:xfrm rot="-5400000">
                <a:off x="6820807" y="46665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9" name="Google Shape;3289;p35"/>
              <p:cNvSpPr/>
              <p:nvPr/>
            </p:nvSpPr>
            <p:spPr>
              <a:xfrm rot="-5400000">
                <a:off x="6820807" y="11373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0" name="Google Shape;3290;p35"/>
              <p:cNvSpPr/>
              <p:nvPr/>
            </p:nvSpPr>
            <p:spPr>
              <a:xfrm rot="-5400000">
                <a:off x="6820807" y="54919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1" name="Google Shape;3291;p35"/>
              <p:cNvSpPr/>
              <p:nvPr/>
            </p:nvSpPr>
            <p:spPr>
              <a:xfrm rot="-5400000">
                <a:off x="6820807" y="-39004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2" name="Google Shape;3292;p35"/>
              <p:cNvSpPr/>
              <p:nvPr/>
            </p:nvSpPr>
            <p:spPr>
              <a:xfrm rot="-5400000">
                <a:off x="7614907" y="28663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3" name="Google Shape;3293;p35"/>
              <p:cNvSpPr/>
              <p:nvPr/>
            </p:nvSpPr>
            <p:spPr>
              <a:xfrm rot="-5400000">
                <a:off x="7614907" y="34545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4" name="Google Shape;3294;p35"/>
              <p:cNvSpPr/>
              <p:nvPr/>
            </p:nvSpPr>
            <p:spPr>
              <a:xfrm rot="-5400000">
                <a:off x="7614907" y="22781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5" name="Google Shape;3295;p35"/>
              <p:cNvSpPr/>
              <p:nvPr/>
            </p:nvSpPr>
            <p:spPr>
              <a:xfrm rot="-5400000">
                <a:off x="7614907" y="40427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6" name="Google Shape;3296;p35"/>
              <p:cNvSpPr/>
              <p:nvPr/>
            </p:nvSpPr>
            <p:spPr>
              <a:xfrm rot="-5400000">
                <a:off x="7614907" y="16899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35"/>
              <p:cNvSpPr/>
              <p:nvPr/>
            </p:nvSpPr>
            <p:spPr>
              <a:xfrm rot="-5400000">
                <a:off x="7614907" y="46309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8" name="Google Shape;3298;p35"/>
              <p:cNvSpPr/>
              <p:nvPr/>
            </p:nvSpPr>
            <p:spPr>
              <a:xfrm rot="-5400000">
                <a:off x="7614907" y="11017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9" name="Google Shape;3299;p35"/>
              <p:cNvSpPr/>
              <p:nvPr/>
            </p:nvSpPr>
            <p:spPr>
              <a:xfrm rot="-5400000">
                <a:off x="7614907" y="5135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0" name="Google Shape;3300;p35"/>
              <p:cNvSpPr/>
              <p:nvPr/>
            </p:nvSpPr>
            <p:spPr>
              <a:xfrm rot="-5400000">
                <a:off x="7614907" y="-74654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1" name="Google Shape;3301;p35"/>
              <p:cNvSpPr/>
              <p:nvPr/>
            </p:nvSpPr>
            <p:spPr>
              <a:xfrm rot="-5400000">
                <a:off x="8011957" y="3205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35"/>
              <p:cNvSpPr/>
              <p:nvPr/>
            </p:nvSpPr>
            <p:spPr>
              <a:xfrm rot="-5400000">
                <a:off x="8011957" y="3793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3" name="Google Shape;3303;p35"/>
              <p:cNvSpPr/>
              <p:nvPr/>
            </p:nvSpPr>
            <p:spPr>
              <a:xfrm rot="-5400000">
                <a:off x="8011957" y="26168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35"/>
              <p:cNvSpPr/>
              <p:nvPr/>
            </p:nvSpPr>
            <p:spPr>
              <a:xfrm rot="-5400000">
                <a:off x="8011957" y="4381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35"/>
              <p:cNvSpPr/>
              <p:nvPr/>
            </p:nvSpPr>
            <p:spPr>
              <a:xfrm rot="-5400000">
                <a:off x="8011957" y="2028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35"/>
              <p:cNvSpPr/>
              <p:nvPr/>
            </p:nvSpPr>
            <p:spPr>
              <a:xfrm rot="-5400000">
                <a:off x="8011957" y="4969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35"/>
              <p:cNvSpPr/>
              <p:nvPr/>
            </p:nvSpPr>
            <p:spPr>
              <a:xfrm rot="-5400000">
                <a:off x="8011957" y="1440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35"/>
              <p:cNvSpPr/>
              <p:nvPr/>
            </p:nvSpPr>
            <p:spPr>
              <a:xfrm rot="-5400000">
                <a:off x="8011957" y="852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9" name="Google Shape;3309;p35"/>
              <p:cNvSpPr/>
              <p:nvPr/>
            </p:nvSpPr>
            <p:spPr>
              <a:xfrm rot="-5400000">
                <a:off x="8011957" y="264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0" name="Google Shape;3310;p35"/>
              <p:cNvSpPr/>
              <p:nvPr/>
            </p:nvSpPr>
            <p:spPr>
              <a:xfrm rot="-5400000">
                <a:off x="8409007" y="28663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1" name="Google Shape;3311;p35"/>
              <p:cNvSpPr/>
              <p:nvPr/>
            </p:nvSpPr>
            <p:spPr>
              <a:xfrm rot="-5400000">
                <a:off x="8409007" y="34545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2" name="Google Shape;3312;p35"/>
              <p:cNvSpPr/>
              <p:nvPr/>
            </p:nvSpPr>
            <p:spPr>
              <a:xfrm rot="-5400000">
                <a:off x="8409007" y="22781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3" name="Google Shape;3313;p35"/>
              <p:cNvSpPr/>
              <p:nvPr/>
            </p:nvSpPr>
            <p:spPr>
              <a:xfrm rot="-5400000">
                <a:off x="8409007" y="40427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4" name="Google Shape;3314;p35"/>
              <p:cNvSpPr/>
              <p:nvPr/>
            </p:nvSpPr>
            <p:spPr>
              <a:xfrm rot="-5400000">
                <a:off x="8409007" y="16899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5" name="Google Shape;3315;p35"/>
              <p:cNvSpPr/>
              <p:nvPr/>
            </p:nvSpPr>
            <p:spPr>
              <a:xfrm rot="-5400000">
                <a:off x="8409007" y="46309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6" name="Google Shape;3316;p35"/>
              <p:cNvSpPr/>
              <p:nvPr/>
            </p:nvSpPr>
            <p:spPr>
              <a:xfrm rot="-5400000">
                <a:off x="8409007" y="11017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7" name="Google Shape;3317;p35"/>
              <p:cNvSpPr/>
              <p:nvPr/>
            </p:nvSpPr>
            <p:spPr>
              <a:xfrm rot="-5400000">
                <a:off x="8409007" y="513546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8" name="Google Shape;3318;p35"/>
              <p:cNvSpPr/>
              <p:nvPr/>
            </p:nvSpPr>
            <p:spPr>
              <a:xfrm rot="-5400000">
                <a:off x="8409007" y="-74654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9" name="Google Shape;3319;p35"/>
              <p:cNvSpPr/>
              <p:nvPr/>
            </p:nvSpPr>
            <p:spPr>
              <a:xfrm rot="-5400000">
                <a:off x="6423757" y="3205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0" name="Google Shape;3320;p35"/>
              <p:cNvSpPr/>
              <p:nvPr/>
            </p:nvSpPr>
            <p:spPr>
              <a:xfrm rot="-5400000">
                <a:off x="6423757" y="3793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1" name="Google Shape;3321;p35"/>
              <p:cNvSpPr/>
              <p:nvPr/>
            </p:nvSpPr>
            <p:spPr>
              <a:xfrm rot="-5400000">
                <a:off x="6423757" y="26168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2" name="Google Shape;3322;p35"/>
              <p:cNvSpPr/>
              <p:nvPr/>
            </p:nvSpPr>
            <p:spPr>
              <a:xfrm rot="-5400000">
                <a:off x="6423757" y="4381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3" name="Google Shape;3323;p35"/>
              <p:cNvSpPr/>
              <p:nvPr/>
            </p:nvSpPr>
            <p:spPr>
              <a:xfrm rot="-5400000">
                <a:off x="6423757" y="2028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4" name="Google Shape;3324;p35"/>
              <p:cNvSpPr/>
              <p:nvPr/>
            </p:nvSpPr>
            <p:spPr>
              <a:xfrm rot="-5400000">
                <a:off x="6423757" y="4969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p35"/>
              <p:cNvSpPr/>
              <p:nvPr/>
            </p:nvSpPr>
            <p:spPr>
              <a:xfrm rot="-5400000">
                <a:off x="6423757" y="1440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6" name="Google Shape;3326;p35"/>
              <p:cNvSpPr/>
              <p:nvPr/>
            </p:nvSpPr>
            <p:spPr>
              <a:xfrm rot="-5400000">
                <a:off x="6423757" y="852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7" name="Google Shape;3327;p35"/>
              <p:cNvSpPr/>
              <p:nvPr/>
            </p:nvSpPr>
            <p:spPr>
              <a:xfrm rot="-5400000">
                <a:off x="6423757" y="264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8" name="Google Shape;3328;p35"/>
              <p:cNvSpPr/>
              <p:nvPr/>
            </p:nvSpPr>
            <p:spPr>
              <a:xfrm rot="-5400000">
                <a:off x="8806057" y="3205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9" name="Google Shape;3329;p35"/>
              <p:cNvSpPr/>
              <p:nvPr/>
            </p:nvSpPr>
            <p:spPr>
              <a:xfrm rot="-5400000">
                <a:off x="8806057" y="3793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0" name="Google Shape;3330;p35"/>
              <p:cNvSpPr/>
              <p:nvPr/>
            </p:nvSpPr>
            <p:spPr>
              <a:xfrm rot="-5400000">
                <a:off x="8806057" y="26168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1" name="Google Shape;3331;p35"/>
              <p:cNvSpPr/>
              <p:nvPr/>
            </p:nvSpPr>
            <p:spPr>
              <a:xfrm rot="-5400000">
                <a:off x="8806057" y="4381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2" name="Google Shape;3332;p35"/>
              <p:cNvSpPr/>
              <p:nvPr/>
            </p:nvSpPr>
            <p:spPr>
              <a:xfrm rot="-5400000">
                <a:off x="8806057" y="2028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3" name="Google Shape;3333;p35"/>
              <p:cNvSpPr/>
              <p:nvPr/>
            </p:nvSpPr>
            <p:spPr>
              <a:xfrm rot="-5400000">
                <a:off x="8806057" y="49696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4" name="Google Shape;3334;p35"/>
              <p:cNvSpPr/>
              <p:nvPr/>
            </p:nvSpPr>
            <p:spPr>
              <a:xfrm rot="-5400000">
                <a:off x="8806057" y="14404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p35"/>
              <p:cNvSpPr/>
              <p:nvPr/>
            </p:nvSpPr>
            <p:spPr>
              <a:xfrm rot="-5400000">
                <a:off x="8806057" y="8522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35"/>
              <p:cNvSpPr/>
              <p:nvPr/>
            </p:nvSpPr>
            <p:spPr>
              <a:xfrm rot="-5400000">
                <a:off x="8806057" y="264009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37" name="Google Shape;3337;p35"/>
          <p:cNvSpPr/>
          <p:nvPr/>
        </p:nvSpPr>
        <p:spPr>
          <a:xfrm>
            <a:off x="2880000" y="0"/>
            <a:ext cx="6264000" cy="51435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8" name="Google Shape;333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_1"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0" name="Google Shape;3340;p36"/>
          <p:cNvGrpSpPr/>
          <p:nvPr/>
        </p:nvGrpSpPr>
        <p:grpSpPr>
          <a:xfrm>
            <a:off x="-252762" y="-72296"/>
            <a:ext cx="9649517" cy="5288085"/>
            <a:chOff x="-252762" y="-72296"/>
            <a:chExt cx="9649517" cy="5288085"/>
          </a:xfrm>
        </p:grpSpPr>
        <p:grpSp>
          <p:nvGrpSpPr>
            <p:cNvPr id="3341" name="Google Shape;3341;p36"/>
            <p:cNvGrpSpPr/>
            <p:nvPr/>
          </p:nvGrpSpPr>
          <p:grpSpPr>
            <a:xfrm>
              <a:off x="-252762" y="346201"/>
              <a:ext cx="9649517" cy="264732"/>
              <a:chOff x="-155449" y="1352076"/>
              <a:chExt cx="9649517" cy="264732"/>
            </a:xfrm>
          </p:grpSpPr>
          <p:sp>
            <p:nvSpPr>
              <p:cNvPr id="3342" name="Google Shape;3342;p36"/>
              <p:cNvSpPr/>
              <p:nvPr/>
            </p:nvSpPr>
            <p:spPr>
              <a:xfrm>
                <a:off x="-155449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p36"/>
              <p:cNvSpPr/>
              <p:nvPr/>
            </p:nvSpPr>
            <p:spPr>
              <a:xfrm>
                <a:off x="808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4" name="Google Shape;3344;p36"/>
              <p:cNvSpPr/>
              <p:nvPr/>
            </p:nvSpPr>
            <p:spPr>
              <a:xfrm>
                <a:off x="1772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5" name="Google Shape;3345;p36"/>
              <p:cNvSpPr/>
              <p:nvPr/>
            </p:nvSpPr>
            <p:spPr>
              <a:xfrm>
                <a:off x="2736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6" name="Google Shape;3346;p36"/>
              <p:cNvSpPr/>
              <p:nvPr/>
            </p:nvSpPr>
            <p:spPr>
              <a:xfrm>
                <a:off x="3700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7" name="Google Shape;3347;p36"/>
              <p:cNvSpPr/>
              <p:nvPr/>
            </p:nvSpPr>
            <p:spPr>
              <a:xfrm>
                <a:off x="4664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8" name="Google Shape;3348;p36"/>
              <p:cNvSpPr/>
              <p:nvPr/>
            </p:nvSpPr>
            <p:spPr>
              <a:xfrm>
                <a:off x="5628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9" name="Google Shape;3349;p36"/>
              <p:cNvSpPr/>
              <p:nvPr/>
            </p:nvSpPr>
            <p:spPr>
              <a:xfrm>
                <a:off x="6592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0" name="Google Shape;3350;p36"/>
              <p:cNvSpPr/>
              <p:nvPr/>
            </p:nvSpPr>
            <p:spPr>
              <a:xfrm>
                <a:off x="7556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1" name="Google Shape;3351;p36"/>
              <p:cNvSpPr/>
              <p:nvPr/>
            </p:nvSpPr>
            <p:spPr>
              <a:xfrm>
                <a:off x="8520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52" name="Google Shape;3352;p36"/>
            <p:cNvGrpSpPr/>
            <p:nvPr/>
          </p:nvGrpSpPr>
          <p:grpSpPr>
            <a:xfrm>
              <a:off x="-252762" y="763313"/>
              <a:ext cx="9649517" cy="266227"/>
              <a:chOff x="-155449" y="1769188"/>
              <a:chExt cx="9649517" cy="266227"/>
            </a:xfrm>
          </p:grpSpPr>
          <p:sp>
            <p:nvSpPr>
              <p:cNvPr id="3353" name="Google Shape;3353;p36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36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36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36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7" name="Google Shape;3357;p36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8" name="Google Shape;3358;p36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9" name="Google Shape;3359;p36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36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1" name="Google Shape;3361;p36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36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3" name="Google Shape;3363;p36"/>
            <p:cNvGrpSpPr/>
            <p:nvPr/>
          </p:nvGrpSpPr>
          <p:grpSpPr>
            <a:xfrm>
              <a:off x="-252762" y="-72296"/>
              <a:ext cx="9649517" cy="266162"/>
              <a:chOff x="-155449" y="933579"/>
              <a:chExt cx="9649517" cy="266162"/>
            </a:xfrm>
          </p:grpSpPr>
          <p:sp>
            <p:nvSpPr>
              <p:cNvPr id="3364" name="Google Shape;3364;p36"/>
              <p:cNvSpPr/>
              <p:nvPr/>
            </p:nvSpPr>
            <p:spPr>
              <a:xfrm>
                <a:off x="-155449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5" name="Google Shape;3365;p36"/>
              <p:cNvSpPr/>
              <p:nvPr/>
            </p:nvSpPr>
            <p:spPr>
              <a:xfrm>
                <a:off x="808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6" name="Google Shape;3366;p36"/>
              <p:cNvSpPr/>
              <p:nvPr/>
            </p:nvSpPr>
            <p:spPr>
              <a:xfrm>
                <a:off x="1772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36"/>
              <p:cNvSpPr/>
              <p:nvPr/>
            </p:nvSpPr>
            <p:spPr>
              <a:xfrm>
                <a:off x="2736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36"/>
              <p:cNvSpPr/>
              <p:nvPr/>
            </p:nvSpPr>
            <p:spPr>
              <a:xfrm>
                <a:off x="3700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36"/>
              <p:cNvSpPr/>
              <p:nvPr/>
            </p:nvSpPr>
            <p:spPr>
              <a:xfrm>
                <a:off x="4664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36"/>
              <p:cNvSpPr/>
              <p:nvPr/>
            </p:nvSpPr>
            <p:spPr>
              <a:xfrm>
                <a:off x="5628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36"/>
              <p:cNvSpPr/>
              <p:nvPr/>
            </p:nvSpPr>
            <p:spPr>
              <a:xfrm>
                <a:off x="6592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36"/>
              <p:cNvSpPr/>
              <p:nvPr/>
            </p:nvSpPr>
            <p:spPr>
              <a:xfrm>
                <a:off x="7556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36"/>
              <p:cNvSpPr/>
              <p:nvPr/>
            </p:nvSpPr>
            <p:spPr>
              <a:xfrm>
                <a:off x="8520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74" name="Google Shape;3374;p36"/>
            <p:cNvGrpSpPr/>
            <p:nvPr/>
          </p:nvGrpSpPr>
          <p:grpSpPr>
            <a:xfrm>
              <a:off x="-252762" y="1181938"/>
              <a:ext cx="9649517" cy="266227"/>
              <a:chOff x="-155449" y="1769188"/>
              <a:chExt cx="9649517" cy="266227"/>
            </a:xfrm>
          </p:grpSpPr>
          <p:sp>
            <p:nvSpPr>
              <p:cNvPr id="3375" name="Google Shape;3375;p36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36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36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36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36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36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36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36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36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4" name="Google Shape;3384;p36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85" name="Google Shape;3385;p36"/>
            <p:cNvGrpSpPr/>
            <p:nvPr/>
          </p:nvGrpSpPr>
          <p:grpSpPr>
            <a:xfrm>
              <a:off x="-252762" y="1600563"/>
              <a:ext cx="9649517" cy="266227"/>
              <a:chOff x="-155449" y="1769188"/>
              <a:chExt cx="9649517" cy="266227"/>
            </a:xfrm>
          </p:grpSpPr>
          <p:sp>
            <p:nvSpPr>
              <p:cNvPr id="3386" name="Google Shape;3386;p36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36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36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36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36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36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36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3" name="Google Shape;3393;p36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36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36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96" name="Google Shape;3396;p36"/>
            <p:cNvGrpSpPr/>
            <p:nvPr/>
          </p:nvGrpSpPr>
          <p:grpSpPr>
            <a:xfrm>
              <a:off x="-252762" y="2019188"/>
              <a:ext cx="9649517" cy="266227"/>
              <a:chOff x="-155449" y="1769188"/>
              <a:chExt cx="9649517" cy="266227"/>
            </a:xfrm>
          </p:grpSpPr>
          <p:sp>
            <p:nvSpPr>
              <p:cNvPr id="3397" name="Google Shape;3397;p36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36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36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0" name="Google Shape;3400;p36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1" name="Google Shape;3401;p36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2" name="Google Shape;3402;p36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3" name="Google Shape;3403;p36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4" name="Google Shape;3404;p36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5" name="Google Shape;3405;p36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6" name="Google Shape;3406;p36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07" name="Google Shape;3407;p36"/>
            <p:cNvGrpSpPr/>
            <p:nvPr/>
          </p:nvGrpSpPr>
          <p:grpSpPr>
            <a:xfrm>
              <a:off x="-252762" y="2437813"/>
              <a:ext cx="9649517" cy="266227"/>
              <a:chOff x="-155449" y="1769188"/>
              <a:chExt cx="9649517" cy="266227"/>
            </a:xfrm>
          </p:grpSpPr>
          <p:sp>
            <p:nvSpPr>
              <p:cNvPr id="3408" name="Google Shape;3408;p36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p36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36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p36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36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36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36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5" name="Google Shape;3415;p36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6" name="Google Shape;3416;p36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7" name="Google Shape;3417;p36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18" name="Google Shape;3418;p36"/>
            <p:cNvGrpSpPr/>
            <p:nvPr/>
          </p:nvGrpSpPr>
          <p:grpSpPr>
            <a:xfrm>
              <a:off x="-252762" y="2856438"/>
              <a:ext cx="9649517" cy="266227"/>
              <a:chOff x="-155449" y="1769188"/>
              <a:chExt cx="9649517" cy="266227"/>
            </a:xfrm>
          </p:grpSpPr>
          <p:sp>
            <p:nvSpPr>
              <p:cNvPr id="3419" name="Google Shape;3419;p36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0" name="Google Shape;3420;p36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1" name="Google Shape;3421;p36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2" name="Google Shape;3422;p36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36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36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36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6" name="Google Shape;3426;p36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7" name="Google Shape;3427;p36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8" name="Google Shape;3428;p36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29" name="Google Shape;3429;p36"/>
            <p:cNvGrpSpPr/>
            <p:nvPr/>
          </p:nvGrpSpPr>
          <p:grpSpPr>
            <a:xfrm>
              <a:off x="-252762" y="3275063"/>
              <a:ext cx="9649517" cy="266227"/>
              <a:chOff x="-155449" y="1769188"/>
              <a:chExt cx="9649517" cy="266227"/>
            </a:xfrm>
          </p:grpSpPr>
          <p:sp>
            <p:nvSpPr>
              <p:cNvPr id="3430" name="Google Shape;3430;p36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1" name="Google Shape;3431;p36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2" name="Google Shape;3432;p36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3" name="Google Shape;3433;p36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4" name="Google Shape;3434;p36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5" name="Google Shape;3435;p36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6" name="Google Shape;3436;p36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7" name="Google Shape;3437;p36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8" name="Google Shape;3438;p36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9" name="Google Shape;3439;p36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40" name="Google Shape;3440;p36"/>
            <p:cNvGrpSpPr/>
            <p:nvPr/>
          </p:nvGrpSpPr>
          <p:grpSpPr>
            <a:xfrm>
              <a:off x="-252762" y="3693688"/>
              <a:ext cx="9649517" cy="266227"/>
              <a:chOff x="-155449" y="1769188"/>
              <a:chExt cx="9649517" cy="266227"/>
            </a:xfrm>
          </p:grpSpPr>
          <p:sp>
            <p:nvSpPr>
              <p:cNvPr id="3441" name="Google Shape;3441;p36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2" name="Google Shape;3442;p36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36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4" name="Google Shape;3444;p36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p36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6" name="Google Shape;3446;p36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p36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36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9" name="Google Shape;3449;p36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36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51" name="Google Shape;3451;p36"/>
            <p:cNvGrpSpPr/>
            <p:nvPr/>
          </p:nvGrpSpPr>
          <p:grpSpPr>
            <a:xfrm>
              <a:off x="-252762" y="4112313"/>
              <a:ext cx="9649517" cy="266227"/>
              <a:chOff x="-155449" y="1769188"/>
              <a:chExt cx="9649517" cy="266227"/>
            </a:xfrm>
          </p:grpSpPr>
          <p:sp>
            <p:nvSpPr>
              <p:cNvPr id="3452" name="Google Shape;3452;p36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3" name="Google Shape;3453;p36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4" name="Google Shape;3454;p36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5" name="Google Shape;3455;p36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6" name="Google Shape;3456;p36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7" name="Google Shape;3457;p36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8" name="Google Shape;3458;p36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9" name="Google Shape;3459;p36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36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1" name="Google Shape;3461;p36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2" name="Google Shape;3462;p36"/>
            <p:cNvGrpSpPr/>
            <p:nvPr/>
          </p:nvGrpSpPr>
          <p:grpSpPr>
            <a:xfrm>
              <a:off x="-252762" y="4530938"/>
              <a:ext cx="9649517" cy="266227"/>
              <a:chOff x="-155449" y="1769188"/>
              <a:chExt cx="9649517" cy="266227"/>
            </a:xfrm>
          </p:grpSpPr>
          <p:sp>
            <p:nvSpPr>
              <p:cNvPr id="3463" name="Google Shape;3463;p36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36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5" name="Google Shape;3465;p36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6" name="Google Shape;3466;p36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36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8" name="Google Shape;3468;p36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36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0" name="Google Shape;3470;p36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1" name="Google Shape;3471;p36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36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73" name="Google Shape;3473;p36"/>
            <p:cNvGrpSpPr/>
            <p:nvPr/>
          </p:nvGrpSpPr>
          <p:grpSpPr>
            <a:xfrm>
              <a:off x="-252762" y="4949563"/>
              <a:ext cx="9649517" cy="266227"/>
              <a:chOff x="-155449" y="1769188"/>
              <a:chExt cx="9649517" cy="266227"/>
            </a:xfrm>
          </p:grpSpPr>
          <p:sp>
            <p:nvSpPr>
              <p:cNvPr id="3474" name="Google Shape;3474;p36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36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36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36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8" name="Google Shape;3478;p36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9" name="Google Shape;3479;p36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36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36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36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36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84" name="Google Shape;348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5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5"/>
          <p:cNvSpPr/>
          <p:nvPr/>
        </p:nvSpPr>
        <p:spPr>
          <a:xfrm>
            <a:off x="713250" y="1576325"/>
            <a:ext cx="7717500" cy="30366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"/>
          <p:cNvSpPr txBox="1"/>
          <p:nvPr>
            <p:ph idx="1" type="subTitle"/>
          </p:nvPr>
        </p:nvSpPr>
        <p:spPr>
          <a:xfrm>
            <a:off x="1271146" y="3447175"/>
            <a:ext cx="29943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5"/>
          <p:cNvSpPr txBox="1"/>
          <p:nvPr>
            <p:ph idx="2" type="subTitle"/>
          </p:nvPr>
        </p:nvSpPr>
        <p:spPr>
          <a:xfrm>
            <a:off x="4878554" y="3447175"/>
            <a:ext cx="29943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5"/>
          <p:cNvSpPr txBox="1"/>
          <p:nvPr>
            <p:ph idx="3" type="subTitle"/>
          </p:nvPr>
        </p:nvSpPr>
        <p:spPr>
          <a:xfrm>
            <a:off x="1271146" y="2899250"/>
            <a:ext cx="2994300" cy="479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5" name="Google Shape;275;p5"/>
          <p:cNvSpPr txBox="1"/>
          <p:nvPr>
            <p:ph idx="4" type="subTitle"/>
          </p:nvPr>
        </p:nvSpPr>
        <p:spPr>
          <a:xfrm>
            <a:off x="4878554" y="2899250"/>
            <a:ext cx="2994300" cy="479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6" name="Google Shape;276;p5"/>
          <p:cNvSpPr txBox="1"/>
          <p:nvPr>
            <p:ph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7" name="Google Shape;27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"/>
          <p:cNvSpPr/>
          <p:nvPr/>
        </p:nvSpPr>
        <p:spPr>
          <a:xfrm>
            <a:off x="2924" y="2938"/>
            <a:ext cx="2880000" cy="23670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6"/>
          <p:cNvSpPr/>
          <p:nvPr/>
        </p:nvSpPr>
        <p:spPr>
          <a:xfrm>
            <a:off x="6264064" y="2774702"/>
            <a:ext cx="2880000" cy="23670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6"/>
          <p:cNvSpPr/>
          <p:nvPr/>
        </p:nvSpPr>
        <p:spPr>
          <a:xfrm>
            <a:off x="713250" y="1576325"/>
            <a:ext cx="7717500" cy="30366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6"/>
          <p:cNvSpPr txBox="1"/>
          <p:nvPr>
            <p:ph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3" name="Google Shape;283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7"/>
          <p:cNvGrpSpPr/>
          <p:nvPr/>
        </p:nvGrpSpPr>
        <p:grpSpPr>
          <a:xfrm>
            <a:off x="-252762" y="-72296"/>
            <a:ext cx="9649517" cy="5288085"/>
            <a:chOff x="-252762" y="-72296"/>
            <a:chExt cx="9649517" cy="5288085"/>
          </a:xfrm>
        </p:grpSpPr>
        <p:grpSp>
          <p:nvGrpSpPr>
            <p:cNvPr id="286" name="Google Shape;286;p7"/>
            <p:cNvGrpSpPr/>
            <p:nvPr/>
          </p:nvGrpSpPr>
          <p:grpSpPr>
            <a:xfrm>
              <a:off x="-252762" y="346201"/>
              <a:ext cx="9649517" cy="264732"/>
              <a:chOff x="-155449" y="1352076"/>
              <a:chExt cx="9649517" cy="264732"/>
            </a:xfrm>
          </p:grpSpPr>
          <p:sp>
            <p:nvSpPr>
              <p:cNvPr id="287" name="Google Shape;287;p7"/>
              <p:cNvSpPr/>
              <p:nvPr/>
            </p:nvSpPr>
            <p:spPr>
              <a:xfrm>
                <a:off x="-155449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7"/>
              <p:cNvSpPr/>
              <p:nvPr/>
            </p:nvSpPr>
            <p:spPr>
              <a:xfrm>
                <a:off x="808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7"/>
              <p:cNvSpPr/>
              <p:nvPr/>
            </p:nvSpPr>
            <p:spPr>
              <a:xfrm>
                <a:off x="1772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7"/>
              <p:cNvSpPr/>
              <p:nvPr/>
            </p:nvSpPr>
            <p:spPr>
              <a:xfrm>
                <a:off x="2736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7"/>
              <p:cNvSpPr/>
              <p:nvPr/>
            </p:nvSpPr>
            <p:spPr>
              <a:xfrm>
                <a:off x="3700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7"/>
              <p:cNvSpPr/>
              <p:nvPr/>
            </p:nvSpPr>
            <p:spPr>
              <a:xfrm>
                <a:off x="4664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7"/>
              <p:cNvSpPr/>
              <p:nvPr/>
            </p:nvSpPr>
            <p:spPr>
              <a:xfrm>
                <a:off x="5628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7"/>
              <p:cNvSpPr/>
              <p:nvPr/>
            </p:nvSpPr>
            <p:spPr>
              <a:xfrm>
                <a:off x="6592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7"/>
              <p:cNvSpPr/>
              <p:nvPr/>
            </p:nvSpPr>
            <p:spPr>
              <a:xfrm>
                <a:off x="7556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7"/>
              <p:cNvSpPr/>
              <p:nvPr/>
            </p:nvSpPr>
            <p:spPr>
              <a:xfrm>
                <a:off x="8520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7" name="Google Shape;297;p7"/>
            <p:cNvGrpSpPr/>
            <p:nvPr/>
          </p:nvGrpSpPr>
          <p:grpSpPr>
            <a:xfrm>
              <a:off x="-252762" y="763313"/>
              <a:ext cx="9649517" cy="266227"/>
              <a:chOff x="-155449" y="1769188"/>
              <a:chExt cx="9649517" cy="266227"/>
            </a:xfrm>
          </p:grpSpPr>
          <p:sp>
            <p:nvSpPr>
              <p:cNvPr id="298" name="Google Shape;298;p7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7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7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7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7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7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7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7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7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7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" name="Google Shape;308;p7"/>
            <p:cNvGrpSpPr/>
            <p:nvPr/>
          </p:nvGrpSpPr>
          <p:grpSpPr>
            <a:xfrm>
              <a:off x="-252762" y="-72296"/>
              <a:ext cx="9649517" cy="266162"/>
              <a:chOff x="-155449" y="933579"/>
              <a:chExt cx="9649517" cy="266162"/>
            </a:xfrm>
          </p:grpSpPr>
          <p:sp>
            <p:nvSpPr>
              <p:cNvPr id="309" name="Google Shape;309;p7"/>
              <p:cNvSpPr/>
              <p:nvPr/>
            </p:nvSpPr>
            <p:spPr>
              <a:xfrm>
                <a:off x="-155449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7"/>
              <p:cNvSpPr/>
              <p:nvPr/>
            </p:nvSpPr>
            <p:spPr>
              <a:xfrm>
                <a:off x="808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7"/>
              <p:cNvSpPr/>
              <p:nvPr/>
            </p:nvSpPr>
            <p:spPr>
              <a:xfrm>
                <a:off x="1772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7"/>
              <p:cNvSpPr/>
              <p:nvPr/>
            </p:nvSpPr>
            <p:spPr>
              <a:xfrm>
                <a:off x="2736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7"/>
              <p:cNvSpPr/>
              <p:nvPr/>
            </p:nvSpPr>
            <p:spPr>
              <a:xfrm>
                <a:off x="3700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7"/>
              <p:cNvSpPr/>
              <p:nvPr/>
            </p:nvSpPr>
            <p:spPr>
              <a:xfrm>
                <a:off x="4664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7"/>
              <p:cNvSpPr/>
              <p:nvPr/>
            </p:nvSpPr>
            <p:spPr>
              <a:xfrm>
                <a:off x="5628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7"/>
              <p:cNvSpPr/>
              <p:nvPr/>
            </p:nvSpPr>
            <p:spPr>
              <a:xfrm>
                <a:off x="6592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7"/>
              <p:cNvSpPr/>
              <p:nvPr/>
            </p:nvSpPr>
            <p:spPr>
              <a:xfrm>
                <a:off x="7556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7"/>
              <p:cNvSpPr/>
              <p:nvPr/>
            </p:nvSpPr>
            <p:spPr>
              <a:xfrm>
                <a:off x="8520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" name="Google Shape;319;p7"/>
            <p:cNvGrpSpPr/>
            <p:nvPr/>
          </p:nvGrpSpPr>
          <p:grpSpPr>
            <a:xfrm>
              <a:off x="-252762" y="1181938"/>
              <a:ext cx="9649517" cy="266227"/>
              <a:chOff x="-155449" y="1769188"/>
              <a:chExt cx="9649517" cy="266227"/>
            </a:xfrm>
          </p:grpSpPr>
          <p:sp>
            <p:nvSpPr>
              <p:cNvPr id="320" name="Google Shape;320;p7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7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7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7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7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7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" name="Google Shape;330;p7"/>
            <p:cNvGrpSpPr/>
            <p:nvPr/>
          </p:nvGrpSpPr>
          <p:grpSpPr>
            <a:xfrm>
              <a:off x="-252762" y="1600563"/>
              <a:ext cx="9649517" cy="266227"/>
              <a:chOff x="-155449" y="1769188"/>
              <a:chExt cx="9649517" cy="266227"/>
            </a:xfrm>
          </p:grpSpPr>
          <p:sp>
            <p:nvSpPr>
              <p:cNvPr id="331" name="Google Shape;331;p7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1" name="Google Shape;341;p7"/>
            <p:cNvGrpSpPr/>
            <p:nvPr/>
          </p:nvGrpSpPr>
          <p:grpSpPr>
            <a:xfrm>
              <a:off x="-252762" y="2019188"/>
              <a:ext cx="9649517" cy="266227"/>
              <a:chOff x="-155449" y="1769188"/>
              <a:chExt cx="9649517" cy="266227"/>
            </a:xfrm>
          </p:grpSpPr>
          <p:sp>
            <p:nvSpPr>
              <p:cNvPr id="342" name="Google Shape;342;p7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2" name="Google Shape;352;p7"/>
            <p:cNvGrpSpPr/>
            <p:nvPr/>
          </p:nvGrpSpPr>
          <p:grpSpPr>
            <a:xfrm>
              <a:off x="-252762" y="2437813"/>
              <a:ext cx="9649517" cy="266227"/>
              <a:chOff x="-155449" y="1769188"/>
              <a:chExt cx="9649517" cy="266227"/>
            </a:xfrm>
          </p:grpSpPr>
          <p:sp>
            <p:nvSpPr>
              <p:cNvPr id="353" name="Google Shape;353;p7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3" name="Google Shape;363;p7"/>
            <p:cNvGrpSpPr/>
            <p:nvPr/>
          </p:nvGrpSpPr>
          <p:grpSpPr>
            <a:xfrm>
              <a:off x="-252762" y="2856438"/>
              <a:ext cx="9649517" cy="266227"/>
              <a:chOff x="-155449" y="1769188"/>
              <a:chExt cx="9649517" cy="266227"/>
            </a:xfrm>
          </p:grpSpPr>
          <p:sp>
            <p:nvSpPr>
              <p:cNvPr id="364" name="Google Shape;364;p7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7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7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7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7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7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7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4" name="Google Shape;374;p7"/>
            <p:cNvGrpSpPr/>
            <p:nvPr/>
          </p:nvGrpSpPr>
          <p:grpSpPr>
            <a:xfrm>
              <a:off x="-252762" y="3275063"/>
              <a:ext cx="9649517" cy="266227"/>
              <a:chOff x="-155449" y="1769188"/>
              <a:chExt cx="9649517" cy="266227"/>
            </a:xfrm>
          </p:grpSpPr>
          <p:sp>
            <p:nvSpPr>
              <p:cNvPr id="375" name="Google Shape;375;p7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5" name="Google Shape;385;p7"/>
            <p:cNvGrpSpPr/>
            <p:nvPr/>
          </p:nvGrpSpPr>
          <p:grpSpPr>
            <a:xfrm>
              <a:off x="-252762" y="3693688"/>
              <a:ext cx="9649517" cy="266227"/>
              <a:chOff x="-155449" y="1769188"/>
              <a:chExt cx="9649517" cy="266227"/>
            </a:xfrm>
          </p:grpSpPr>
          <p:sp>
            <p:nvSpPr>
              <p:cNvPr id="386" name="Google Shape;386;p7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7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7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7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7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" name="Google Shape;396;p7"/>
            <p:cNvGrpSpPr/>
            <p:nvPr/>
          </p:nvGrpSpPr>
          <p:grpSpPr>
            <a:xfrm>
              <a:off x="-252762" y="4112313"/>
              <a:ext cx="9649517" cy="266227"/>
              <a:chOff x="-155449" y="1769188"/>
              <a:chExt cx="9649517" cy="266227"/>
            </a:xfrm>
          </p:grpSpPr>
          <p:sp>
            <p:nvSpPr>
              <p:cNvPr id="397" name="Google Shape;397;p7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7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7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7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7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7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7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7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7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7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7" name="Google Shape;407;p7"/>
            <p:cNvGrpSpPr/>
            <p:nvPr/>
          </p:nvGrpSpPr>
          <p:grpSpPr>
            <a:xfrm>
              <a:off x="-252762" y="4530938"/>
              <a:ext cx="9649517" cy="266227"/>
              <a:chOff x="-155449" y="1769188"/>
              <a:chExt cx="9649517" cy="266227"/>
            </a:xfrm>
          </p:grpSpPr>
          <p:sp>
            <p:nvSpPr>
              <p:cNvPr id="408" name="Google Shape;408;p7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7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7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7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7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7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7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7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7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7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8" name="Google Shape;418;p7"/>
            <p:cNvGrpSpPr/>
            <p:nvPr/>
          </p:nvGrpSpPr>
          <p:grpSpPr>
            <a:xfrm>
              <a:off x="-252762" y="4949563"/>
              <a:ext cx="9649517" cy="266227"/>
              <a:chOff x="-155449" y="1769188"/>
              <a:chExt cx="9649517" cy="266227"/>
            </a:xfrm>
          </p:grpSpPr>
          <p:sp>
            <p:nvSpPr>
              <p:cNvPr id="419" name="Google Shape;419;p7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7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7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7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7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7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7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7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7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7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9" name="Google Shape;429;p7"/>
          <p:cNvSpPr txBox="1"/>
          <p:nvPr>
            <p:ph idx="1" type="body"/>
          </p:nvPr>
        </p:nvSpPr>
        <p:spPr>
          <a:xfrm>
            <a:off x="3163100" y="1950975"/>
            <a:ext cx="5276400" cy="22878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0" name="Google Shape;430;p7"/>
          <p:cNvSpPr txBox="1"/>
          <p:nvPr>
            <p:ph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1" name="Google Shape;43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8"/>
          <p:cNvGrpSpPr/>
          <p:nvPr/>
        </p:nvGrpSpPr>
        <p:grpSpPr>
          <a:xfrm>
            <a:off x="-252762" y="-72296"/>
            <a:ext cx="9649517" cy="5288085"/>
            <a:chOff x="-252762" y="-72296"/>
            <a:chExt cx="9649517" cy="5288085"/>
          </a:xfrm>
        </p:grpSpPr>
        <p:grpSp>
          <p:nvGrpSpPr>
            <p:cNvPr id="434" name="Google Shape;434;p8"/>
            <p:cNvGrpSpPr/>
            <p:nvPr/>
          </p:nvGrpSpPr>
          <p:grpSpPr>
            <a:xfrm>
              <a:off x="-252762" y="346201"/>
              <a:ext cx="9649517" cy="264732"/>
              <a:chOff x="-155449" y="1352076"/>
              <a:chExt cx="9649517" cy="264732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-155449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808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1772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2736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3700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4664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5628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592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7556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8520551" y="1352076"/>
                <a:ext cx="973517" cy="264732"/>
              </a:xfrm>
              <a:custGeom>
                <a:rect b="b" l="l" r="r" t="t"/>
                <a:pathLst>
                  <a:path extrusionOk="0" h="4075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494"/>
                    </a:cubicBezTo>
                    <a:cubicBezTo>
                      <a:pt x="4051" y="2218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4"/>
                    </a:lnTo>
                    <a:lnTo>
                      <a:pt x="249" y="4074"/>
                    </a:lnTo>
                    <a:cubicBezTo>
                      <a:pt x="3101" y="4074"/>
                      <a:pt x="4549" y="3305"/>
                      <a:pt x="5953" y="2558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58"/>
                    </a:cubicBezTo>
                    <a:cubicBezTo>
                      <a:pt x="17608" y="3305"/>
                      <a:pt x="19057" y="4074"/>
                      <a:pt x="21931" y="4074"/>
                    </a:cubicBezTo>
                    <a:lnTo>
                      <a:pt x="21931" y="2875"/>
                    </a:lnTo>
                    <a:cubicBezTo>
                      <a:pt x="19373" y="2875"/>
                      <a:pt x="18106" y="2218"/>
                      <a:pt x="16793" y="1494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5" name="Google Shape;445;p8"/>
            <p:cNvGrpSpPr/>
            <p:nvPr/>
          </p:nvGrpSpPr>
          <p:grpSpPr>
            <a:xfrm>
              <a:off x="-252762" y="763313"/>
              <a:ext cx="9649517" cy="266227"/>
              <a:chOff x="-155449" y="1769188"/>
              <a:chExt cx="9649517" cy="266227"/>
            </a:xfrm>
          </p:grpSpPr>
          <p:sp>
            <p:nvSpPr>
              <p:cNvPr id="446" name="Google Shape;446;p8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8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8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8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8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8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8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8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8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6" name="Google Shape;456;p8"/>
            <p:cNvGrpSpPr/>
            <p:nvPr/>
          </p:nvGrpSpPr>
          <p:grpSpPr>
            <a:xfrm>
              <a:off x="-252762" y="-72296"/>
              <a:ext cx="9649517" cy="266162"/>
              <a:chOff x="-155449" y="933579"/>
              <a:chExt cx="9649517" cy="266162"/>
            </a:xfrm>
          </p:grpSpPr>
          <p:sp>
            <p:nvSpPr>
              <p:cNvPr id="457" name="Google Shape;457;p8"/>
              <p:cNvSpPr/>
              <p:nvPr/>
            </p:nvSpPr>
            <p:spPr>
              <a:xfrm>
                <a:off x="-155449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8"/>
              <p:cNvSpPr/>
              <p:nvPr/>
            </p:nvSpPr>
            <p:spPr>
              <a:xfrm>
                <a:off x="808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8"/>
              <p:cNvSpPr/>
              <p:nvPr/>
            </p:nvSpPr>
            <p:spPr>
              <a:xfrm>
                <a:off x="1772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8"/>
              <p:cNvSpPr/>
              <p:nvPr/>
            </p:nvSpPr>
            <p:spPr>
              <a:xfrm>
                <a:off x="2736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8"/>
              <p:cNvSpPr/>
              <p:nvPr/>
            </p:nvSpPr>
            <p:spPr>
              <a:xfrm>
                <a:off x="3700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8"/>
              <p:cNvSpPr/>
              <p:nvPr/>
            </p:nvSpPr>
            <p:spPr>
              <a:xfrm>
                <a:off x="4664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8"/>
              <p:cNvSpPr/>
              <p:nvPr/>
            </p:nvSpPr>
            <p:spPr>
              <a:xfrm>
                <a:off x="5628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8"/>
              <p:cNvSpPr/>
              <p:nvPr/>
            </p:nvSpPr>
            <p:spPr>
              <a:xfrm>
                <a:off x="6592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8"/>
              <p:cNvSpPr/>
              <p:nvPr/>
            </p:nvSpPr>
            <p:spPr>
              <a:xfrm>
                <a:off x="7556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8"/>
              <p:cNvSpPr/>
              <p:nvPr/>
            </p:nvSpPr>
            <p:spPr>
              <a:xfrm>
                <a:off x="8520551" y="933579"/>
                <a:ext cx="973517" cy="266162"/>
              </a:xfrm>
              <a:custGeom>
                <a:rect b="b" l="l" r="r" t="t"/>
                <a:pathLst>
                  <a:path extrusionOk="0" h="4097" w="21931">
                    <a:moveTo>
                      <a:pt x="11090" y="0"/>
                    </a:moveTo>
                    <a:cubicBezTo>
                      <a:pt x="8238" y="0"/>
                      <a:pt x="6790" y="770"/>
                      <a:pt x="5387" y="1516"/>
                    </a:cubicBezTo>
                    <a:cubicBezTo>
                      <a:pt x="4051" y="2218"/>
                      <a:pt x="2807" y="2874"/>
                      <a:pt x="249" y="2874"/>
                    </a:cubicBezTo>
                    <a:lnTo>
                      <a:pt x="0" y="2874"/>
                    </a:lnTo>
                    <a:lnTo>
                      <a:pt x="0" y="4074"/>
                    </a:lnTo>
                    <a:cubicBezTo>
                      <a:pt x="91" y="4074"/>
                      <a:pt x="159" y="4097"/>
                      <a:pt x="249" y="4097"/>
                    </a:cubicBezTo>
                    <a:cubicBezTo>
                      <a:pt x="3101" y="4097"/>
                      <a:pt x="4549" y="3304"/>
                      <a:pt x="5953" y="2580"/>
                    </a:cubicBezTo>
                    <a:cubicBezTo>
                      <a:pt x="7288" y="1856"/>
                      <a:pt x="8533" y="1200"/>
                      <a:pt x="11090" y="1200"/>
                    </a:cubicBezTo>
                    <a:cubicBezTo>
                      <a:pt x="13647" y="1200"/>
                      <a:pt x="14892" y="1856"/>
                      <a:pt x="16228" y="2580"/>
                    </a:cubicBezTo>
                    <a:cubicBezTo>
                      <a:pt x="17608" y="3304"/>
                      <a:pt x="19057" y="4097"/>
                      <a:pt x="21931" y="4097"/>
                    </a:cubicBezTo>
                    <a:lnTo>
                      <a:pt x="21931" y="2874"/>
                    </a:lnTo>
                    <a:cubicBezTo>
                      <a:pt x="19373" y="2874"/>
                      <a:pt x="18106" y="2218"/>
                      <a:pt x="16793" y="1516"/>
                    </a:cubicBezTo>
                    <a:cubicBezTo>
                      <a:pt x="15390" y="770"/>
                      <a:pt x="13942" y="0"/>
                      <a:pt x="1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7" name="Google Shape;467;p8"/>
            <p:cNvGrpSpPr/>
            <p:nvPr/>
          </p:nvGrpSpPr>
          <p:grpSpPr>
            <a:xfrm>
              <a:off x="-252762" y="1181938"/>
              <a:ext cx="9649517" cy="266227"/>
              <a:chOff x="-155449" y="1769188"/>
              <a:chExt cx="9649517" cy="266227"/>
            </a:xfrm>
          </p:grpSpPr>
          <p:sp>
            <p:nvSpPr>
              <p:cNvPr id="468" name="Google Shape;468;p8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8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8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8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8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8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8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8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8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8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" name="Google Shape;478;p8"/>
            <p:cNvGrpSpPr/>
            <p:nvPr/>
          </p:nvGrpSpPr>
          <p:grpSpPr>
            <a:xfrm>
              <a:off x="-252762" y="1600563"/>
              <a:ext cx="9649517" cy="266227"/>
              <a:chOff x="-155449" y="1769188"/>
              <a:chExt cx="9649517" cy="266227"/>
            </a:xfrm>
          </p:grpSpPr>
          <p:sp>
            <p:nvSpPr>
              <p:cNvPr id="479" name="Google Shape;479;p8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8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8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8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8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8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8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8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8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8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9" name="Google Shape;489;p8"/>
            <p:cNvGrpSpPr/>
            <p:nvPr/>
          </p:nvGrpSpPr>
          <p:grpSpPr>
            <a:xfrm>
              <a:off x="-252762" y="2019188"/>
              <a:ext cx="9649517" cy="266227"/>
              <a:chOff x="-155449" y="1769188"/>
              <a:chExt cx="9649517" cy="266227"/>
            </a:xfrm>
          </p:grpSpPr>
          <p:sp>
            <p:nvSpPr>
              <p:cNvPr id="490" name="Google Shape;490;p8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8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8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8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8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8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8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8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8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8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0" name="Google Shape;500;p8"/>
            <p:cNvGrpSpPr/>
            <p:nvPr/>
          </p:nvGrpSpPr>
          <p:grpSpPr>
            <a:xfrm>
              <a:off x="-252762" y="2437813"/>
              <a:ext cx="9649517" cy="266227"/>
              <a:chOff x="-155449" y="1769188"/>
              <a:chExt cx="9649517" cy="266227"/>
            </a:xfrm>
          </p:grpSpPr>
          <p:sp>
            <p:nvSpPr>
              <p:cNvPr id="501" name="Google Shape;501;p8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8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8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8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8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8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8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8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8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8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1" name="Google Shape;511;p8"/>
            <p:cNvGrpSpPr/>
            <p:nvPr/>
          </p:nvGrpSpPr>
          <p:grpSpPr>
            <a:xfrm>
              <a:off x="-252762" y="2856438"/>
              <a:ext cx="9649517" cy="266227"/>
              <a:chOff x="-155449" y="1769188"/>
              <a:chExt cx="9649517" cy="266227"/>
            </a:xfrm>
          </p:grpSpPr>
          <p:sp>
            <p:nvSpPr>
              <p:cNvPr id="512" name="Google Shape;512;p8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8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8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8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8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8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8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8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8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8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2" name="Google Shape;522;p8"/>
            <p:cNvGrpSpPr/>
            <p:nvPr/>
          </p:nvGrpSpPr>
          <p:grpSpPr>
            <a:xfrm>
              <a:off x="-252762" y="3275063"/>
              <a:ext cx="9649517" cy="266227"/>
              <a:chOff x="-155449" y="1769188"/>
              <a:chExt cx="9649517" cy="266227"/>
            </a:xfrm>
          </p:grpSpPr>
          <p:sp>
            <p:nvSpPr>
              <p:cNvPr id="523" name="Google Shape;523;p8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8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8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8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8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8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8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8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8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8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3" name="Google Shape;533;p8"/>
            <p:cNvGrpSpPr/>
            <p:nvPr/>
          </p:nvGrpSpPr>
          <p:grpSpPr>
            <a:xfrm>
              <a:off x="-252762" y="3693688"/>
              <a:ext cx="9649517" cy="266227"/>
              <a:chOff x="-155449" y="1769188"/>
              <a:chExt cx="9649517" cy="266227"/>
            </a:xfrm>
          </p:grpSpPr>
          <p:sp>
            <p:nvSpPr>
              <p:cNvPr id="534" name="Google Shape;534;p8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8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8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8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8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8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8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8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8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8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4" name="Google Shape;544;p8"/>
            <p:cNvGrpSpPr/>
            <p:nvPr/>
          </p:nvGrpSpPr>
          <p:grpSpPr>
            <a:xfrm>
              <a:off x="-252762" y="4112313"/>
              <a:ext cx="9649517" cy="266227"/>
              <a:chOff x="-155449" y="1769188"/>
              <a:chExt cx="9649517" cy="266227"/>
            </a:xfrm>
          </p:grpSpPr>
          <p:sp>
            <p:nvSpPr>
              <p:cNvPr id="545" name="Google Shape;545;p8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8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8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8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8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8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8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8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8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8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5" name="Google Shape;555;p8"/>
            <p:cNvGrpSpPr/>
            <p:nvPr/>
          </p:nvGrpSpPr>
          <p:grpSpPr>
            <a:xfrm>
              <a:off x="-252762" y="4530938"/>
              <a:ext cx="9649517" cy="266227"/>
              <a:chOff x="-155449" y="1769188"/>
              <a:chExt cx="9649517" cy="266227"/>
            </a:xfrm>
          </p:grpSpPr>
          <p:sp>
            <p:nvSpPr>
              <p:cNvPr id="556" name="Google Shape;556;p8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8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8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8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8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8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8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8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8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8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6" name="Google Shape;566;p8"/>
            <p:cNvGrpSpPr/>
            <p:nvPr/>
          </p:nvGrpSpPr>
          <p:grpSpPr>
            <a:xfrm>
              <a:off x="-252762" y="4949563"/>
              <a:ext cx="9649517" cy="266227"/>
              <a:chOff x="-155449" y="1769188"/>
              <a:chExt cx="9649517" cy="266227"/>
            </a:xfrm>
          </p:grpSpPr>
          <p:sp>
            <p:nvSpPr>
              <p:cNvPr id="567" name="Google Shape;567;p8"/>
              <p:cNvSpPr/>
              <p:nvPr/>
            </p:nvSpPr>
            <p:spPr>
              <a:xfrm>
                <a:off x="-155449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8"/>
              <p:cNvSpPr/>
              <p:nvPr/>
            </p:nvSpPr>
            <p:spPr>
              <a:xfrm>
                <a:off x="80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8"/>
              <p:cNvSpPr/>
              <p:nvPr/>
            </p:nvSpPr>
            <p:spPr>
              <a:xfrm>
                <a:off x="177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8"/>
              <p:cNvSpPr/>
              <p:nvPr/>
            </p:nvSpPr>
            <p:spPr>
              <a:xfrm>
                <a:off x="273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8"/>
              <p:cNvSpPr/>
              <p:nvPr/>
            </p:nvSpPr>
            <p:spPr>
              <a:xfrm>
                <a:off x="370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8"/>
              <p:cNvSpPr/>
              <p:nvPr/>
            </p:nvSpPr>
            <p:spPr>
              <a:xfrm>
                <a:off x="4664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8"/>
              <p:cNvSpPr/>
              <p:nvPr/>
            </p:nvSpPr>
            <p:spPr>
              <a:xfrm>
                <a:off x="5628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8"/>
              <p:cNvSpPr/>
              <p:nvPr/>
            </p:nvSpPr>
            <p:spPr>
              <a:xfrm>
                <a:off x="6592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8"/>
              <p:cNvSpPr/>
              <p:nvPr/>
            </p:nvSpPr>
            <p:spPr>
              <a:xfrm>
                <a:off x="7556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8"/>
              <p:cNvSpPr/>
              <p:nvPr/>
            </p:nvSpPr>
            <p:spPr>
              <a:xfrm>
                <a:off x="8520551" y="1769188"/>
                <a:ext cx="973517" cy="266227"/>
              </a:xfrm>
              <a:custGeom>
                <a:rect b="b" l="l" r="r" t="t"/>
                <a:pathLst>
                  <a:path extrusionOk="0" h="4098" w="21931">
                    <a:moveTo>
                      <a:pt x="11090" y="1"/>
                    </a:moveTo>
                    <a:cubicBezTo>
                      <a:pt x="8238" y="1"/>
                      <a:pt x="6790" y="770"/>
                      <a:pt x="5387" y="1517"/>
                    </a:cubicBezTo>
                    <a:cubicBezTo>
                      <a:pt x="4051" y="2219"/>
                      <a:pt x="2807" y="2875"/>
                      <a:pt x="249" y="2875"/>
                    </a:cubicBezTo>
                    <a:lnTo>
                      <a:pt x="0" y="2875"/>
                    </a:lnTo>
                    <a:lnTo>
                      <a:pt x="0" y="4075"/>
                    </a:lnTo>
                    <a:cubicBezTo>
                      <a:pt x="91" y="4097"/>
                      <a:pt x="159" y="4097"/>
                      <a:pt x="249" y="4097"/>
                    </a:cubicBezTo>
                    <a:cubicBezTo>
                      <a:pt x="3101" y="4097"/>
                      <a:pt x="4549" y="3328"/>
                      <a:pt x="5953" y="2581"/>
                    </a:cubicBezTo>
                    <a:cubicBezTo>
                      <a:pt x="7288" y="1857"/>
                      <a:pt x="8533" y="1200"/>
                      <a:pt x="11090" y="1200"/>
                    </a:cubicBezTo>
                    <a:cubicBezTo>
                      <a:pt x="13647" y="1200"/>
                      <a:pt x="14892" y="1857"/>
                      <a:pt x="16228" y="2581"/>
                    </a:cubicBezTo>
                    <a:cubicBezTo>
                      <a:pt x="17608" y="3328"/>
                      <a:pt x="19057" y="4097"/>
                      <a:pt x="21931" y="4097"/>
                    </a:cubicBezTo>
                    <a:lnTo>
                      <a:pt x="21931" y="2875"/>
                    </a:lnTo>
                    <a:cubicBezTo>
                      <a:pt x="19373" y="2875"/>
                      <a:pt x="18106" y="2219"/>
                      <a:pt x="16793" y="1517"/>
                    </a:cubicBezTo>
                    <a:cubicBezTo>
                      <a:pt x="15390" y="770"/>
                      <a:pt x="13942" y="1"/>
                      <a:pt x="1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77" name="Google Shape;577;p8"/>
          <p:cNvSpPr txBox="1"/>
          <p:nvPr>
            <p:ph type="title"/>
          </p:nvPr>
        </p:nvSpPr>
        <p:spPr>
          <a:xfrm>
            <a:off x="715950" y="1359750"/>
            <a:ext cx="7712100" cy="24240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78" name="Google Shape;57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9"/>
          <p:cNvGrpSpPr/>
          <p:nvPr/>
        </p:nvGrpSpPr>
        <p:grpSpPr>
          <a:xfrm>
            <a:off x="26838" y="-81525"/>
            <a:ext cx="9090300" cy="5339850"/>
            <a:chOff x="26838" y="-81525"/>
            <a:chExt cx="9090300" cy="5339850"/>
          </a:xfrm>
        </p:grpSpPr>
        <p:grpSp>
          <p:nvGrpSpPr>
            <p:cNvPr id="581" name="Google Shape;581;p9"/>
            <p:cNvGrpSpPr/>
            <p:nvPr/>
          </p:nvGrpSpPr>
          <p:grpSpPr>
            <a:xfrm>
              <a:off x="26838" y="3491925"/>
              <a:ext cx="9090300" cy="178200"/>
              <a:chOff x="26838" y="3387150"/>
              <a:chExt cx="9090300" cy="178200"/>
            </a:xfrm>
          </p:grpSpPr>
          <p:sp>
            <p:nvSpPr>
              <p:cNvPr id="582" name="Google Shape;582;p9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9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9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9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9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9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9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9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9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9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9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9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9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9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9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9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8" name="Google Shape;598;p9"/>
            <p:cNvGrpSpPr/>
            <p:nvPr/>
          </p:nvGrpSpPr>
          <p:grpSpPr>
            <a:xfrm>
              <a:off x="365501" y="3094875"/>
              <a:ext cx="8502100" cy="178200"/>
              <a:chOff x="365501" y="2990100"/>
              <a:chExt cx="8502100" cy="178200"/>
            </a:xfrm>
          </p:grpSpPr>
          <p:sp>
            <p:nvSpPr>
              <p:cNvPr id="599" name="Google Shape;599;p9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9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9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9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9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9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9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9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9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9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9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9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9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9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9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4" name="Google Shape;614;p9"/>
            <p:cNvGrpSpPr/>
            <p:nvPr/>
          </p:nvGrpSpPr>
          <p:grpSpPr>
            <a:xfrm>
              <a:off x="26838" y="2697825"/>
              <a:ext cx="9090300" cy="178200"/>
              <a:chOff x="26838" y="3387150"/>
              <a:chExt cx="9090300" cy="178200"/>
            </a:xfrm>
          </p:grpSpPr>
          <p:sp>
            <p:nvSpPr>
              <p:cNvPr id="615" name="Google Shape;615;p9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9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9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9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9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9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9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9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9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9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9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9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9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9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9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9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1" name="Google Shape;631;p9"/>
            <p:cNvGrpSpPr/>
            <p:nvPr/>
          </p:nvGrpSpPr>
          <p:grpSpPr>
            <a:xfrm>
              <a:off x="365501" y="2300775"/>
              <a:ext cx="8502100" cy="178200"/>
              <a:chOff x="365501" y="2990100"/>
              <a:chExt cx="8502100" cy="178200"/>
            </a:xfrm>
          </p:grpSpPr>
          <p:sp>
            <p:nvSpPr>
              <p:cNvPr id="632" name="Google Shape;632;p9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9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9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9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9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7" name="Google Shape;647;p9"/>
            <p:cNvGrpSpPr/>
            <p:nvPr/>
          </p:nvGrpSpPr>
          <p:grpSpPr>
            <a:xfrm>
              <a:off x="26838" y="1903725"/>
              <a:ext cx="9090300" cy="178200"/>
              <a:chOff x="26838" y="3387150"/>
              <a:chExt cx="9090300" cy="178200"/>
            </a:xfrm>
          </p:grpSpPr>
          <p:sp>
            <p:nvSpPr>
              <p:cNvPr id="648" name="Google Shape;648;p9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4" name="Google Shape;664;p9"/>
            <p:cNvGrpSpPr/>
            <p:nvPr/>
          </p:nvGrpSpPr>
          <p:grpSpPr>
            <a:xfrm>
              <a:off x="365501" y="1506675"/>
              <a:ext cx="8502100" cy="178200"/>
              <a:chOff x="365501" y="2990100"/>
              <a:chExt cx="8502100" cy="178200"/>
            </a:xfrm>
          </p:grpSpPr>
          <p:sp>
            <p:nvSpPr>
              <p:cNvPr id="665" name="Google Shape;665;p9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9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9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9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9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9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9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9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9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9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9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9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0" name="Google Shape;680;p9"/>
            <p:cNvGrpSpPr/>
            <p:nvPr/>
          </p:nvGrpSpPr>
          <p:grpSpPr>
            <a:xfrm>
              <a:off x="26838" y="1109625"/>
              <a:ext cx="9090300" cy="178200"/>
              <a:chOff x="26838" y="3387150"/>
              <a:chExt cx="9090300" cy="178200"/>
            </a:xfrm>
          </p:grpSpPr>
          <p:sp>
            <p:nvSpPr>
              <p:cNvPr id="681" name="Google Shape;681;p9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9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9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9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9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9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9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9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9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9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9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9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9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9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9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9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7" name="Google Shape;697;p9"/>
            <p:cNvGrpSpPr/>
            <p:nvPr/>
          </p:nvGrpSpPr>
          <p:grpSpPr>
            <a:xfrm>
              <a:off x="365501" y="712575"/>
              <a:ext cx="8502100" cy="178200"/>
              <a:chOff x="365501" y="2990100"/>
              <a:chExt cx="8502100" cy="178200"/>
            </a:xfrm>
          </p:grpSpPr>
          <p:sp>
            <p:nvSpPr>
              <p:cNvPr id="698" name="Google Shape;698;p9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9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9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9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9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9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9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9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9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9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9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9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9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9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9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3" name="Google Shape;713;p9"/>
            <p:cNvGrpSpPr/>
            <p:nvPr/>
          </p:nvGrpSpPr>
          <p:grpSpPr>
            <a:xfrm>
              <a:off x="26838" y="315525"/>
              <a:ext cx="9090300" cy="178200"/>
              <a:chOff x="26838" y="3387150"/>
              <a:chExt cx="9090300" cy="178200"/>
            </a:xfrm>
          </p:grpSpPr>
          <p:sp>
            <p:nvSpPr>
              <p:cNvPr id="714" name="Google Shape;714;p9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9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9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9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9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9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9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9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9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9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9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9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9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9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9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9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0" name="Google Shape;730;p9"/>
            <p:cNvGrpSpPr/>
            <p:nvPr/>
          </p:nvGrpSpPr>
          <p:grpSpPr>
            <a:xfrm>
              <a:off x="365501" y="3888975"/>
              <a:ext cx="8502100" cy="178200"/>
              <a:chOff x="365501" y="2990100"/>
              <a:chExt cx="8502100" cy="178200"/>
            </a:xfrm>
          </p:grpSpPr>
          <p:sp>
            <p:nvSpPr>
              <p:cNvPr id="731" name="Google Shape;731;p9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9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9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9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9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9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9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9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9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9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9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9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9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9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9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6" name="Google Shape;746;p9"/>
            <p:cNvGrpSpPr/>
            <p:nvPr/>
          </p:nvGrpSpPr>
          <p:grpSpPr>
            <a:xfrm>
              <a:off x="26838" y="4286025"/>
              <a:ext cx="9090300" cy="178200"/>
              <a:chOff x="26838" y="3387150"/>
              <a:chExt cx="9090300" cy="178200"/>
            </a:xfrm>
          </p:grpSpPr>
          <p:sp>
            <p:nvSpPr>
              <p:cNvPr id="747" name="Google Shape;747;p9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9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9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9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9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9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9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9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9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9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9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9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9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9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9"/>
            <p:cNvGrpSpPr/>
            <p:nvPr/>
          </p:nvGrpSpPr>
          <p:grpSpPr>
            <a:xfrm>
              <a:off x="365501" y="4683075"/>
              <a:ext cx="8502100" cy="178200"/>
              <a:chOff x="365501" y="2990100"/>
              <a:chExt cx="8502100" cy="178200"/>
            </a:xfrm>
          </p:grpSpPr>
          <p:sp>
            <p:nvSpPr>
              <p:cNvPr id="764" name="Google Shape;764;p9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9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9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9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9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9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9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9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9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9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9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9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9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9" name="Google Shape;779;p9"/>
            <p:cNvGrpSpPr/>
            <p:nvPr/>
          </p:nvGrpSpPr>
          <p:grpSpPr>
            <a:xfrm>
              <a:off x="26838" y="5080125"/>
              <a:ext cx="9090300" cy="178200"/>
              <a:chOff x="26838" y="3387150"/>
              <a:chExt cx="9090300" cy="178200"/>
            </a:xfrm>
          </p:grpSpPr>
          <p:sp>
            <p:nvSpPr>
              <p:cNvPr id="780" name="Google Shape;780;p9"/>
              <p:cNvSpPr/>
              <p:nvPr/>
            </p:nvSpPr>
            <p:spPr>
              <a:xfrm>
                <a:off x="4233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9"/>
              <p:cNvSpPr/>
              <p:nvPr/>
            </p:nvSpPr>
            <p:spPr>
              <a:xfrm>
                <a:off x="3645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9"/>
              <p:cNvSpPr/>
              <p:nvPr/>
            </p:nvSpPr>
            <p:spPr>
              <a:xfrm>
                <a:off x="4821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9"/>
              <p:cNvSpPr/>
              <p:nvPr/>
            </p:nvSpPr>
            <p:spPr>
              <a:xfrm>
                <a:off x="3056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9"/>
              <p:cNvSpPr/>
              <p:nvPr/>
            </p:nvSpPr>
            <p:spPr>
              <a:xfrm>
                <a:off x="5409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9"/>
              <p:cNvSpPr/>
              <p:nvPr/>
            </p:nvSpPr>
            <p:spPr>
              <a:xfrm>
                <a:off x="2468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9"/>
              <p:cNvSpPr/>
              <p:nvPr/>
            </p:nvSpPr>
            <p:spPr>
              <a:xfrm>
                <a:off x="1880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9"/>
              <p:cNvSpPr/>
              <p:nvPr/>
            </p:nvSpPr>
            <p:spPr>
              <a:xfrm>
                <a:off x="1292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9"/>
              <p:cNvSpPr/>
              <p:nvPr/>
            </p:nvSpPr>
            <p:spPr>
              <a:xfrm>
                <a:off x="65958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9"/>
              <p:cNvSpPr/>
              <p:nvPr/>
            </p:nvSpPr>
            <p:spPr>
              <a:xfrm>
                <a:off x="5997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9"/>
              <p:cNvSpPr/>
              <p:nvPr/>
            </p:nvSpPr>
            <p:spPr>
              <a:xfrm>
                <a:off x="65861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9"/>
              <p:cNvSpPr/>
              <p:nvPr/>
            </p:nvSpPr>
            <p:spPr>
              <a:xfrm>
                <a:off x="71743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9"/>
              <p:cNvSpPr/>
              <p:nvPr/>
            </p:nvSpPr>
            <p:spPr>
              <a:xfrm>
                <a:off x="77625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9"/>
              <p:cNvSpPr/>
              <p:nvPr/>
            </p:nvSpPr>
            <p:spPr>
              <a:xfrm>
                <a:off x="268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9"/>
              <p:cNvSpPr/>
              <p:nvPr/>
            </p:nvSpPr>
            <p:spPr>
              <a:xfrm>
                <a:off x="83507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9"/>
              <p:cNvSpPr/>
              <p:nvPr/>
            </p:nvSpPr>
            <p:spPr>
              <a:xfrm>
                <a:off x="8938938" y="338715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6" name="Google Shape;796;p9"/>
            <p:cNvGrpSpPr/>
            <p:nvPr/>
          </p:nvGrpSpPr>
          <p:grpSpPr>
            <a:xfrm>
              <a:off x="365501" y="-81525"/>
              <a:ext cx="8502100" cy="178200"/>
              <a:chOff x="365501" y="2990100"/>
              <a:chExt cx="8502100" cy="178200"/>
            </a:xfrm>
          </p:grpSpPr>
          <p:sp>
            <p:nvSpPr>
              <p:cNvPr id="797" name="Google Shape;797;p9"/>
              <p:cNvSpPr/>
              <p:nvPr/>
            </p:nvSpPr>
            <p:spPr>
              <a:xfrm>
                <a:off x="4572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9"/>
              <p:cNvSpPr/>
              <p:nvPr/>
            </p:nvSpPr>
            <p:spPr>
              <a:xfrm>
                <a:off x="3983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9"/>
              <p:cNvSpPr/>
              <p:nvPr/>
            </p:nvSpPr>
            <p:spPr>
              <a:xfrm>
                <a:off x="5160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9"/>
              <p:cNvSpPr/>
              <p:nvPr/>
            </p:nvSpPr>
            <p:spPr>
              <a:xfrm>
                <a:off x="3395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9"/>
              <p:cNvSpPr/>
              <p:nvPr/>
            </p:nvSpPr>
            <p:spPr>
              <a:xfrm>
                <a:off x="5748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9"/>
              <p:cNvSpPr/>
              <p:nvPr/>
            </p:nvSpPr>
            <p:spPr>
              <a:xfrm>
                <a:off x="2807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9"/>
              <p:cNvSpPr/>
              <p:nvPr/>
            </p:nvSpPr>
            <p:spPr>
              <a:xfrm>
                <a:off x="2219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9"/>
              <p:cNvSpPr/>
              <p:nvPr/>
            </p:nvSpPr>
            <p:spPr>
              <a:xfrm>
                <a:off x="1631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9"/>
              <p:cNvSpPr/>
              <p:nvPr/>
            </p:nvSpPr>
            <p:spPr>
              <a:xfrm>
                <a:off x="99825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9"/>
              <p:cNvSpPr/>
              <p:nvPr/>
            </p:nvSpPr>
            <p:spPr>
              <a:xfrm>
                <a:off x="63366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9"/>
              <p:cNvSpPr/>
              <p:nvPr/>
            </p:nvSpPr>
            <p:spPr>
              <a:xfrm>
                <a:off x="69248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9"/>
              <p:cNvSpPr/>
              <p:nvPr/>
            </p:nvSpPr>
            <p:spPr>
              <a:xfrm>
                <a:off x="75130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9"/>
              <p:cNvSpPr/>
              <p:nvPr/>
            </p:nvSpPr>
            <p:spPr>
              <a:xfrm>
                <a:off x="81012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9"/>
              <p:cNvSpPr/>
              <p:nvPr/>
            </p:nvSpPr>
            <p:spPr>
              <a:xfrm>
                <a:off x="86894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9"/>
              <p:cNvSpPr/>
              <p:nvPr/>
            </p:nvSpPr>
            <p:spPr>
              <a:xfrm>
                <a:off x="365501" y="2990100"/>
                <a:ext cx="178200" cy="178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12" name="Google Shape;812;p9"/>
          <p:cNvSpPr txBox="1"/>
          <p:nvPr>
            <p:ph type="title"/>
          </p:nvPr>
        </p:nvSpPr>
        <p:spPr>
          <a:xfrm>
            <a:off x="981150" y="1247775"/>
            <a:ext cx="7181700" cy="11334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13" name="Google Shape;813;p9"/>
          <p:cNvSpPr txBox="1"/>
          <p:nvPr>
            <p:ph idx="1" type="subTitle"/>
          </p:nvPr>
        </p:nvSpPr>
        <p:spPr>
          <a:xfrm>
            <a:off x="981150" y="2805826"/>
            <a:ext cx="7181700" cy="10899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4" name="Google Shape;814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0"/>
          <p:cNvSpPr txBox="1"/>
          <p:nvPr>
            <p:ph type="title"/>
          </p:nvPr>
        </p:nvSpPr>
        <p:spPr>
          <a:xfrm>
            <a:off x="715975" y="534300"/>
            <a:ext cx="7712100" cy="14160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7" name="Google Shape;817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r7wDvgjYWfAjAfpW0H2B2PQB9GzlcHUs/view" TargetMode="External"/><Relationship Id="rId5" Type="http://schemas.openxmlformats.org/officeDocument/2006/relationships/image" Target="../media/image8.jpg"/><Relationship Id="rId6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2.jpg"/><Relationship Id="rId5" Type="http://schemas.openxmlformats.org/officeDocument/2006/relationships/image" Target="../media/image2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8" name="Shape 3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" name="Google Shape;3489;p37"/>
          <p:cNvSpPr/>
          <p:nvPr/>
        </p:nvSpPr>
        <p:spPr>
          <a:xfrm>
            <a:off x="1590150" y="1024900"/>
            <a:ext cx="5963700" cy="30936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0" name="Google Shape;3490;p37"/>
          <p:cNvSpPr txBox="1"/>
          <p:nvPr>
            <p:ph idx="2" type="ctrTitle"/>
          </p:nvPr>
        </p:nvSpPr>
        <p:spPr>
          <a:xfrm>
            <a:off x="1692900" y="269050"/>
            <a:ext cx="5758200" cy="37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GEOSPATIAL AND HYPOTHETICAL ANALYSIS OF CAPITAL BIKESHARE (CaBi)</a:t>
            </a:r>
            <a:endParaRPr/>
          </a:p>
        </p:txBody>
      </p:sp>
      <p:pic>
        <p:nvPicPr>
          <p:cNvPr id="3491" name="Google Shape;3491;p37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729800" y="113875"/>
            <a:ext cx="1469999" cy="4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2" name="Google Shape;3492;p37"/>
          <p:cNvSpPr/>
          <p:nvPr/>
        </p:nvSpPr>
        <p:spPr>
          <a:xfrm>
            <a:off x="600250" y="4356950"/>
            <a:ext cx="8010300" cy="6798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Tegveer Ghura, Ahmed Khair, Anthony Moubarak, Raghav Sharma, Karan Uppal</a:t>
            </a:r>
            <a:endParaRPr sz="17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3" name="Google Shape;3493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7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p46"/>
          <p:cNvSpPr txBox="1"/>
          <p:nvPr>
            <p:ph type="ctrTitle"/>
          </p:nvPr>
        </p:nvSpPr>
        <p:spPr>
          <a:xfrm>
            <a:off x="713250" y="536725"/>
            <a:ext cx="77175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Clustering</a:t>
            </a:r>
            <a:endParaRPr sz="2800"/>
          </a:p>
        </p:txBody>
      </p:sp>
      <p:pic>
        <p:nvPicPr>
          <p:cNvPr id="3599" name="Google Shape;3599;p46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0" name="Google Shape;3600;p46"/>
          <p:cNvSpPr txBox="1"/>
          <p:nvPr/>
        </p:nvSpPr>
        <p:spPr>
          <a:xfrm>
            <a:off x="4061375" y="2000338"/>
            <a:ext cx="42075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K means clustering was used to avoid using every station id as a variable in the regression model.</a:t>
            </a:r>
            <a:endParaRPr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Clustering was performed using start and end locations of each ride.</a:t>
            </a:r>
            <a:endParaRPr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01" name="Google Shape;3601;p46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2" name="Google Shape;3602;p46"/>
          <p:cNvSpPr txBox="1"/>
          <p:nvPr/>
        </p:nvSpPr>
        <p:spPr>
          <a:xfrm>
            <a:off x="0" y="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2131930</a:t>
            </a:r>
            <a:endParaRPr/>
          </a:p>
        </p:txBody>
      </p:sp>
      <p:pic>
        <p:nvPicPr>
          <p:cNvPr id="3603" name="Google Shape;360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525" y="1834725"/>
            <a:ext cx="3000002" cy="2532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04" name="Google Shape;3604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8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Google Shape;3609;p47"/>
          <p:cNvSpPr txBox="1"/>
          <p:nvPr>
            <p:ph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3610" name="Google Shape;3610;p47"/>
          <p:cNvSpPr txBox="1"/>
          <p:nvPr/>
        </p:nvSpPr>
        <p:spPr>
          <a:xfrm>
            <a:off x="2828500" y="3990200"/>
            <a:ext cx="33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611" name="Google Shape;3611;p47"/>
          <p:cNvSpPr txBox="1"/>
          <p:nvPr/>
        </p:nvSpPr>
        <p:spPr>
          <a:xfrm>
            <a:off x="713250" y="4097750"/>
            <a:ext cx="385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Capital Bikeshare usage over the years 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2" name="Google Shape;3612;p47"/>
          <p:cNvSpPr txBox="1"/>
          <p:nvPr/>
        </p:nvSpPr>
        <p:spPr>
          <a:xfrm>
            <a:off x="4560150" y="4097750"/>
            <a:ext cx="368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Rider Type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 distribution over the years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13" name="Google Shape;3613;p47"/>
          <p:cNvCxnSpPr/>
          <p:nvPr/>
        </p:nvCxnSpPr>
        <p:spPr>
          <a:xfrm flipH="1">
            <a:off x="4560150" y="1593750"/>
            <a:ext cx="6600" cy="3037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4" name="Google Shape;3614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5" name="Google Shape;3615;p47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6" name="Google Shape;361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988" y="1731475"/>
            <a:ext cx="3460021" cy="23662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17" name="Google Shape;361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1625" y="1730463"/>
            <a:ext cx="3456431" cy="236829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p48"/>
          <p:cNvSpPr txBox="1"/>
          <p:nvPr>
            <p:ph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3623" name="Google Shape;3623;p48"/>
          <p:cNvSpPr txBox="1"/>
          <p:nvPr/>
        </p:nvSpPr>
        <p:spPr>
          <a:xfrm>
            <a:off x="2828500" y="3990200"/>
            <a:ext cx="33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624" name="Google Shape;3624;p48"/>
          <p:cNvSpPr txBox="1"/>
          <p:nvPr/>
        </p:nvSpPr>
        <p:spPr>
          <a:xfrm>
            <a:off x="713250" y="4098250"/>
            <a:ext cx="385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Ride duration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distribution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 per year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5" name="Google Shape;3625;p48"/>
          <p:cNvSpPr txBox="1"/>
          <p:nvPr/>
        </p:nvSpPr>
        <p:spPr>
          <a:xfrm>
            <a:off x="4566750" y="4098250"/>
            <a:ext cx="368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Ride duration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distribution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 per hour of day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26" name="Google Shape;3626;p48"/>
          <p:cNvCxnSpPr/>
          <p:nvPr/>
        </p:nvCxnSpPr>
        <p:spPr>
          <a:xfrm flipH="1">
            <a:off x="4560150" y="1593750"/>
            <a:ext cx="6600" cy="3037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7" name="Google Shape;362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28" name="Google Shape;36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250" y="1774517"/>
            <a:ext cx="3511301" cy="23682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29" name="Google Shape;362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350" y="1774525"/>
            <a:ext cx="3511300" cy="23682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30" name="Google Shape;3630;p48"/>
          <p:cNvPicPr preferRelativeResize="0"/>
          <p:nvPr/>
        </p:nvPicPr>
        <p:blipFill rotWithShape="1">
          <a:blip r:embed="rId5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4" name="Shape 3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" name="Google Shape;3635;p49"/>
          <p:cNvSpPr txBox="1"/>
          <p:nvPr>
            <p:ph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3636" name="Google Shape;3636;p49"/>
          <p:cNvSpPr txBox="1"/>
          <p:nvPr/>
        </p:nvSpPr>
        <p:spPr>
          <a:xfrm>
            <a:off x="2828500" y="3990200"/>
            <a:ext cx="33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637" name="Google Shape;3637;p49"/>
          <p:cNvSpPr txBox="1"/>
          <p:nvPr/>
        </p:nvSpPr>
        <p:spPr>
          <a:xfrm>
            <a:off x="701150" y="4021100"/>
            <a:ext cx="385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# of start rides distribution per hour of day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8" name="Google Shape;3638;p49"/>
          <p:cNvSpPr txBox="1"/>
          <p:nvPr/>
        </p:nvSpPr>
        <p:spPr>
          <a:xfrm>
            <a:off x="4655050" y="4021100"/>
            <a:ext cx="368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# of start r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ides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distribution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 per hour of day by Rider Status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39" name="Google Shape;3639;p49"/>
          <p:cNvCxnSpPr/>
          <p:nvPr/>
        </p:nvCxnSpPr>
        <p:spPr>
          <a:xfrm flipH="1">
            <a:off x="4560150" y="1593750"/>
            <a:ext cx="6600" cy="3037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0" name="Google Shape;364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41" name="Google Shape;364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250" y="1653809"/>
            <a:ext cx="3511297" cy="23662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42" name="Google Shape;364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300" y="1653800"/>
            <a:ext cx="3316800" cy="23662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43" name="Google Shape;3643;p49"/>
          <p:cNvPicPr preferRelativeResize="0"/>
          <p:nvPr/>
        </p:nvPicPr>
        <p:blipFill rotWithShape="1">
          <a:blip r:embed="rId5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7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Google Shape;3648;p50"/>
          <p:cNvSpPr txBox="1"/>
          <p:nvPr>
            <p:ph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3649" name="Google Shape;3649;p50"/>
          <p:cNvSpPr txBox="1"/>
          <p:nvPr/>
        </p:nvSpPr>
        <p:spPr>
          <a:xfrm>
            <a:off x="813800" y="3972850"/>
            <a:ext cx="356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Percentage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of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Members and Casual Riders (2016-2022)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0" name="Google Shape;3650;p50"/>
          <p:cNvSpPr txBox="1"/>
          <p:nvPr/>
        </p:nvSpPr>
        <p:spPr>
          <a:xfrm>
            <a:off x="4896325" y="4000850"/>
            <a:ext cx="321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Percentage of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Bikes used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(2016-2022)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51" name="Google Shape;3651;p50"/>
          <p:cNvCxnSpPr/>
          <p:nvPr/>
        </p:nvCxnSpPr>
        <p:spPr>
          <a:xfrm flipH="1">
            <a:off x="4569175" y="1576750"/>
            <a:ext cx="9000" cy="3045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2" name="Google Shape;365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53" name="Google Shape;3653;p50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4" name="Google Shape;365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7850" y="1784650"/>
            <a:ext cx="2820400" cy="221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55" name="Google Shape;365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5088" y="1784650"/>
            <a:ext cx="2918174" cy="221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9" name="Shape 3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0" name="Google Shape;3660;p51"/>
          <p:cNvSpPr txBox="1"/>
          <p:nvPr>
            <p:ph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3661" name="Google Shape;3661;p51"/>
          <p:cNvPicPr preferRelativeResize="0"/>
          <p:nvPr/>
        </p:nvPicPr>
        <p:blipFill rotWithShape="1">
          <a:blip r:embed="rId3">
            <a:alphaModFix/>
          </a:blip>
          <a:srcRect b="0" l="0" r="1594" t="0"/>
          <a:stretch/>
        </p:blipFill>
        <p:spPr>
          <a:xfrm>
            <a:off x="4745650" y="1759350"/>
            <a:ext cx="3555502" cy="20014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62" name="Google Shape;3662;p51"/>
          <p:cNvSpPr txBox="1"/>
          <p:nvPr/>
        </p:nvSpPr>
        <p:spPr>
          <a:xfrm>
            <a:off x="4731050" y="3760825"/>
            <a:ext cx="358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Distributions for duration of Bikes used and distance of miles traveled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(2016-2022)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63" name="Google Shape;366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400" y="1759350"/>
            <a:ext cx="3584701" cy="2001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64" name="Google Shape;3664;p51"/>
          <p:cNvSpPr txBox="1"/>
          <p:nvPr/>
        </p:nvSpPr>
        <p:spPr>
          <a:xfrm>
            <a:off x="865412" y="3760825"/>
            <a:ext cx="358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Boxplot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for duration of Bikes used and distance of miles traveled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(2016-2022)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65" name="Google Shape;3665;p51"/>
          <p:cNvCxnSpPr/>
          <p:nvPr/>
        </p:nvCxnSpPr>
        <p:spPr>
          <a:xfrm flipH="1">
            <a:off x="4577300" y="1581925"/>
            <a:ext cx="600" cy="302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6" name="Google Shape;366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67" name="Google Shape;3667;p51"/>
          <p:cNvPicPr preferRelativeResize="0"/>
          <p:nvPr/>
        </p:nvPicPr>
        <p:blipFill rotWithShape="1">
          <a:blip r:embed="rId5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1" name="Shape 3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2" name="Google Shape;3672;p52"/>
          <p:cNvSpPr txBox="1"/>
          <p:nvPr>
            <p:ph idx="6" type="subTitle"/>
          </p:nvPr>
        </p:nvSpPr>
        <p:spPr>
          <a:xfrm>
            <a:off x="5872203" y="2801000"/>
            <a:ext cx="2271000" cy="4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3" name="Google Shape;3673;p52"/>
          <p:cNvSpPr txBox="1"/>
          <p:nvPr>
            <p:ph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4" name="Google Shape;3674;p52"/>
          <p:cNvSpPr txBox="1"/>
          <p:nvPr>
            <p:ph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Geospatial Plots (EDA)</a:t>
            </a:r>
            <a:endParaRPr/>
          </a:p>
        </p:txBody>
      </p:sp>
      <p:pic>
        <p:nvPicPr>
          <p:cNvPr id="3675" name="Google Shape;36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149" y="1744425"/>
            <a:ext cx="3206374" cy="18260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76" name="Google Shape;36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650" y="1692675"/>
            <a:ext cx="3161076" cy="22710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677" name="Google Shape;3677;p52"/>
          <p:cNvCxnSpPr/>
          <p:nvPr/>
        </p:nvCxnSpPr>
        <p:spPr>
          <a:xfrm>
            <a:off x="4566750" y="1583400"/>
            <a:ext cx="10500" cy="3011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8" name="Google Shape;3678;p52"/>
          <p:cNvSpPr txBox="1"/>
          <p:nvPr/>
        </p:nvSpPr>
        <p:spPr>
          <a:xfrm>
            <a:off x="1181338" y="36532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End Stations for trips starting from Georgetown University (37th &amp; O St NW)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9" name="Google Shape;3679;p52"/>
          <p:cNvSpPr txBox="1"/>
          <p:nvPr/>
        </p:nvSpPr>
        <p:spPr>
          <a:xfrm>
            <a:off x="4891075" y="3963700"/>
            <a:ext cx="330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End Stations for trips starting from Mass Ave &amp; Dupont Circle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0" name="Google Shape;3680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81" name="Google Shape;3681;p52"/>
          <p:cNvPicPr preferRelativeResize="0"/>
          <p:nvPr/>
        </p:nvPicPr>
        <p:blipFill rotWithShape="1">
          <a:blip r:embed="rId5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5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Google Shape;3686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7" name="Google Shape;3687;p53"/>
          <p:cNvSpPr txBox="1"/>
          <p:nvPr>
            <p:ph type="title"/>
          </p:nvPr>
        </p:nvSpPr>
        <p:spPr>
          <a:xfrm>
            <a:off x="1243650" y="228150"/>
            <a:ext cx="6114600" cy="9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Start and End Trips Time-Series Geospatial Visualization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(2016-2022)</a:t>
            </a:r>
            <a:endParaRPr sz="4600"/>
          </a:p>
        </p:txBody>
      </p:sp>
      <p:pic>
        <p:nvPicPr>
          <p:cNvPr id="3688" name="Google Shape;3688;p53"/>
          <p:cNvPicPr preferRelativeResize="0"/>
          <p:nvPr/>
        </p:nvPicPr>
        <p:blipFill rotWithShape="1">
          <a:blip r:embed="rId3">
            <a:alphaModFix/>
          </a:blip>
          <a:srcRect b="23368" l="0" r="0" t="59032"/>
          <a:stretch/>
        </p:blipFill>
        <p:spPr>
          <a:xfrm>
            <a:off x="7358200" y="0"/>
            <a:ext cx="1827201" cy="32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9" name="Google Shape;3689;p53"/>
          <p:cNvSpPr txBox="1"/>
          <p:nvPr>
            <p:ph type="title"/>
          </p:nvPr>
        </p:nvSpPr>
        <p:spPr>
          <a:xfrm>
            <a:off x="185700" y="1374075"/>
            <a:ext cx="4846500" cy="350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n</a:t>
            </a:r>
            <a:endParaRPr sz="4600"/>
          </a:p>
        </p:txBody>
      </p:sp>
      <p:pic>
        <p:nvPicPr>
          <p:cNvPr id="3690" name="Google Shape;3690;p53" title="members vs casual dynamic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400" y="1533725"/>
            <a:ext cx="4479100" cy="319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91" name="Google Shape;3691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3450" y="1773387"/>
            <a:ext cx="2710800" cy="27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2" name="Google Shape;3692;p53"/>
          <p:cNvSpPr/>
          <p:nvPr/>
        </p:nvSpPr>
        <p:spPr>
          <a:xfrm>
            <a:off x="6332500" y="2726850"/>
            <a:ext cx="185700" cy="2034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6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54"/>
          <p:cNvSpPr/>
          <p:nvPr/>
        </p:nvSpPr>
        <p:spPr>
          <a:xfrm>
            <a:off x="713250" y="1576325"/>
            <a:ext cx="7887900" cy="30366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8" name="Google Shape;3698;p54"/>
          <p:cNvSpPr txBox="1"/>
          <p:nvPr>
            <p:ph type="ctrTitle"/>
          </p:nvPr>
        </p:nvSpPr>
        <p:spPr>
          <a:xfrm>
            <a:off x="713250" y="536725"/>
            <a:ext cx="7887900" cy="7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TESTS</a:t>
            </a:r>
            <a:endParaRPr/>
          </a:p>
        </p:txBody>
      </p:sp>
      <p:sp>
        <p:nvSpPr>
          <p:cNvPr id="3699" name="Google Shape;3699;p54"/>
          <p:cNvSpPr txBox="1"/>
          <p:nvPr/>
        </p:nvSpPr>
        <p:spPr>
          <a:xfrm>
            <a:off x="717012" y="3848150"/>
            <a:ext cx="19623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Membership status and ride duration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700" name="Google Shape;3700;p54"/>
          <p:cNvSpPr txBox="1"/>
          <p:nvPr/>
        </p:nvSpPr>
        <p:spPr>
          <a:xfrm>
            <a:off x="713250" y="1714199"/>
            <a:ext cx="7717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Types of tests used</a:t>
            </a:r>
            <a:endParaRPr sz="23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01" name="Google Shape;3701;p54"/>
          <p:cNvSpPr txBox="1"/>
          <p:nvPr/>
        </p:nvSpPr>
        <p:spPr>
          <a:xfrm>
            <a:off x="897425" y="3514725"/>
            <a:ext cx="16011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Two Sample t-Test </a:t>
            </a:r>
            <a:endParaRPr sz="15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02" name="Google Shape;3702;p54"/>
          <p:cNvSpPr/>
          <p:nvPr/>
        </p:nvSpPr>
        <p:spPr>
          <a:xfrm>
            <a:off x="1296718" y="2575350"/>
            <a:ext cx="802500" cy="7911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3" name="Google Shape;3703;p54"/>
          <p:cNvSpPr txBox="1"/>
          <p:nvPr/>
        </p:nvSpPr>
        <p:spPr>
          <a:xfrm>
            <a:off x="2633579" y="3848150"/>
            <a:ext cx="19623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Bike type and ride duration</a:t>
            </a:r>
            <a:endParaRPr>
              <a:solidFill>
                <a:srgbClr val="0D0000"/>
              </a:solidFill>
              <a:latin typeface="Sawarabi Mincho"/>
              <a:ea typeface="Sawarabi Mincho"/>
              <a:cs typeface="Sawarabi Mincho"/>
              <a:sym typeface="Sawarabi Mincho"/>
            </a:endParaRPr>
          </a:p>
        </p:txBody>
      </p:sp>
      <p:sp>
        <p:nvSpPr>
          <p:cNvPr id="3704" name="Google Shape;3704;p54"/>
          <p:cNvSpPr txBox="1"/>
          <p:nvPr/>
        </p:nvSpPr>
        <p:spPr>
          <a:xfrm>
            <a:off x="2851800" y="3947600"/>
            <a:ext cx="17202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Two Sample t-Test </a:t>
            </a:r>
            <a:endParaRPr sz="15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05" name="Google Shape;3705;p54"/>
          <p:cNvSpPr txBox="1"/>
          <p:nvPr/>
        </p:nvSpPr>
        <p:spPr>
          <a:xfrm>
            <a:off x="4547150" y="3684100"/>
            <a:ext cx="1965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Bike type and distance travelled (miles)</a:t>
            </a:r>
            <a:endParaRPr>
              <a:solidFill>
                <a:srgbClr val="0D0000"/>
              </a:solidFill>
              <a:latin typeface="Sawarabi Mincho"/>
              <a:ea typeface="Sawarabi Mincho"/>
              <a:cs typeface="Sawarabi Mincho"/>
              <a:sym typeface="Sawarabi Mincho"/>
            </a:endParaRPr>
          </a:p>
        </p:txBody>
      </p:sp>
      <p:sp>
        <p:nvSpPr>
          <p:cNvPr id="3706" name="Google Shape;3706;p54"/>
          <p:cNvSpPr txBox="1"/>
          <p:nvPr/>
        </p:nvSpPr>
        <p:spPr>
          <a:xfrm>
            <a:off x="4547144" y="3397213"/>
            <a:ext cx="1965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Bootstrap</a:t>
            </a:r>
            <a:r>
              <a:rPr lang="en" sz="2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23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07" name="Google Shape;3707;p54"/>
          <p:cNvSpPr txBox="1"/>
          <p:nvPr/>
        </p:nvSpPr>
        <p:spPr>
          <a:xfrm>
            <a:off x="6465037" y="3684100"/>
            <a:ext cx="19623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Bike type and membership type</a:t>
            </a:r>
            <a:endParaRPr>
              <a:solidFill>
                <a:srgbClr val="0D0000"/>
              </a:solidFill>
              <a:latin typeface="Sawarabi Mincho"/>
              <a:ea typeface="Sawarabi Mincho"/>
              <a:cs typeface="Sawarabi Mincho"/>
              <a:sym typeface="Sawarabi Mincho"/>
            </a:endParaRPr>
          </a:p>
        </p:txBody>
      </p:sp>
      <p:cxnSp>
        <p:nvCxnSpPr>
          <p:cNvPr id="3708" name="Google Shape;3708;p54"/>
          <p:cNvCxnSpPr>
            <a:stCxn id="3700" idx="2"/>
            <a:endCxn id="3702" idx="0"/>
          </p:cNvCxnSpPr>
          <p:nvPr/>
        </p:nvCxnSpPr>
        <p:spPr>
          <a:xfrm rot="5400000">
            <a:off x="2929500" y="932999"/>
            <a:ext cx="411000" cy="2874000"/>
          </a:xfrm>
          <a:prstGeom prst="bentConnector3">
            <a:avLst>
              <a:gd fmla="val 49982" name="adj1"/>
            </a:avLst>
          </a:prstGeom>
          <a:noFill/>
          <a:ln cap="flat" cmpd="sng" w="762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3709" name="Google Shape;3709;p54"/>
          <p:cNvSpPr/>
          <p:nvPr/>
        </p:nvSpPr>
        <p:spPr>
          <a:xfrm>
            <a:off x="3212784" y="2575323"/>
            <a:ext cx="802500" cy="7911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0" name="Google Shape;3710;p54"/>
          <p:cNvSpPr/>
          <p:nvPr/>
        </p:nvSpPr>
        <p:spPr>
          <a:xfrm>
            <a:off x="5128851" y="2575323"/>
            <a:ext cx="802500" cy="7911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1" name="Google Shape;3711;p54"/>
          <p:cNvSpPr/>
          <p:nvPr/>
        </p:nvSpPr>
        <p:spPr>
          <a:xfrm>
            <a:off x="7044918" y="2575323"/>
            <a:ext cx="802500" cy="7911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12" name="Google Shape;3712;p54"/>
          <p:cNvCxnSpPr>
            <a:stCxn id="3700" idx="2"/>
            <a:endCxn id="3709" idx="0"/>
          </p:cNvCxnSpPr>
          <p:nvPr/>
        </p:nvCxnSpPr>
        <p:spPr>
          <a:xfrm rot="5400000">
            <a:off x="3887700" y="1890899"/>
            <a:ext cx="410700" cy="957900"/>
          </a:xfrm>
          <a:prstGeom prst="bentConnector3">
            <a:avLst>
              <a:gd fmla="val 50015" name="adj1"/>
            </a:avLst>
          </a:prstGeom>
          <a:noFill/>
          <a:ln cap="flat" cmpd="sng" w="762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3713" name="Google Shape;3713;p54"/>
          <p:cNvCxnSpPr>
            <a:stCxn id="3700" idx="2"/>
            <a:endCxn id="3710" idx="0"/>
          </p:cNvCxnSpPr>
          <p:nvPr/>
        </p:nvCxnSpPr>
        <p:spPr>
          <a:xfrm flipH="1" rot="-5400000">
            <a:off x="4845750" y="1890749"/>
            <a:ext cx="410700" cy="958200"/>
          </a:xfrm>
          <a:prstGeom prst="bentConnector3">
            <a:avLst>
              <a:gd fmla="val 50015" name="adj1"/>
            </a:avLst>
          </a:prstGeom>
          <a:noFill/>
          <a:ln cap="flat" cmpd="sng" w="762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3714" name="Google Shape;3714;p54"/>
          <p:cNvCxnSpPr>
            <a:stCxn id="3700" idx="2"/>
            <a:endCxn id="3711" idx="0"/>
          </p:cNvCxnSpPr>
          <p:nvPr/>
        </p:nvCxnSpPr>
        <p:spPr>
          <a:xfrm flipH="1" rot="-5400000">
            <a:off x="5803800" y="932699"/>
            <a:ext cx="410700" cy="2874300"/>
          </a:xfrm>
          <a:prstGeom prst="bentConnector3">
            <a:avLst>
              <a:gd fmla="val 50015" name="adj1"/>
            </a:avLst>
          </a:prstGeom>
          <a:noFill/>
          <a:ln cap="flat" cmpd="sng" w="762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3715" name="Google Shape;3715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16" name="Google Shape;3716;p54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7" name="Google Shape;3717;p54"/>
          <p:cNvSpPr txBox="1"/>
          <p:nvPr/>
        </p:nvSpPr>
        <p:spPr>
          <a:xfrm>
            <a:off x="5549575" y="3016063"/>
            <a:ext cx="37932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   </a:t>
            </a:r>
            <a:r>
              <a:rPr lang="en"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Chi-Squared</a:t>
            </a:r>
            <a:endParaRPr sz="2000">
              <a:solidFill>
                <a:srgbClr val="0D0000"/>
              </a:solidFill>
              <a:latin typeface="Sawarabi Mincho"/>
              <a:ea typeface="Sawarabi Mincho"/>
              <a:cs typeface="Sawarabi Mincho"/>
              <a:sym typeface="Sawarabi Minch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1" name="Shape 3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2" name="Google Shape;3722;p55"/>
          <p:cNvSpPr txBox="1"/>
          <p:nvPr>
            <p:ph type="ctrTitle"/>
          </p:nvPr>
        </p:nvSpPr>
        <p:spPr>
          <a:xfrm>
            <a:off x="713250" y="494275"/>
            <a:ext cx="7717500" cy="6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Membership Status vs Ride Duration</a:t>
            </a:r>
            <a:endParaRPr sz="2800"/>
          </a:p>
        </p:txBody>
      </p:sp>
      <p:pic>
        <p:nvPicPr>
          <p:cNvPr id="3723" name="Google Shape;3723;p55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4" name="Google Shape;3724;p55"/>
          <p:cNvSpPr txBox="1"/>
          <p:nvPr/>
        </p:nvSpPr>
        <p:spPr>
          <a:xfrm>
            <a:off x="894525" y="1990700"/>
            <a:ext cx="33669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</a:t>
            </a:r>
            <a:r>
              <a:rPr baseline="-25000" lang="en"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0</a:t>
            </a:r>
            <a:r>
              <a:rPr lang="en" sz="1600"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: </a:t>
            </a:r>
            <a:r>
              <a:rPr lang="en" sz="16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mean trip duration of</a:t>
            </a:r>
            <a:endParaRPr sz="16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casual riders is the same as that of members across 2016-2022</a:t>
            </a:r>
            <a:endParaRPr sz="16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</a:t>
            </a:r>
            <a:r>
              <a:rPr baseline="-25000" lang="en" sz="16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" sz="16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:  The mean trip duration of </a:t>
            </a:r>
            <a:endParaRPr sz="16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casual riders is more than that of members </a:t>
            </a:r>
            <a:r>
              <a:rPr lang="en" sz="16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across 2016-2022</a:t>
            </a:r>
            <a:endParaRPr sz="16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725" name="Google Shape;3725;p55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6" name="Google Shape;3726;p55"/>
          <p:cNvSpPr txBox="1"/>
          <p:nvPr/>
        </p:nvSpPr>
        <p:spPr>
          <a:xfrm>
            <a:off x="894525" y="1622150"/>
            <a:ext cx="249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Mulish"/>
                <a:ea typeface="Mulish"/>
                <a:cs typeface="Mulish"/>
                <a:sym typeface="Mulish"/>
              </a:rPr>
              <a:t>Two Sample </a:t>
            </a:r>
            <a:r>
              <a:rPr b="1" lang="en" sz="1800" u="sng">
                <a:latin typeface="Mulish"/>
                <a:ea typeface="Mulish"/>
                <a:cs typeface="Mulish"/>
                <a:sym typeface="Mulish"/>
              </a:rPr>
              <a:t>t-Test</a:t>
            </a:r>
            <a:endParaRPr b="1" sz="1800" u="sng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727" name="Google Shape;3727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28" name="Google Shape;372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450" y="1725000"/>
            <a:ext cx="3658475" cy="2737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7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38"/>
          <p:cNvSpPr txBox="1"/>
          <p:nvPr>
            <p:ph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graphicFrame>
        <p:nvGraphicFramePr>
          <p:cNvPr id="3499" name="Google Shape;3499;p38"/>
          <p:cNvGraphicFramePr/>
          <p:nvPr/>
        </p:nvGraphicFramePr>
        <p:xfrm>
          <a:off x="668238" y="16056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{A20ADCA1-ACC8-418E-B8BF-466E425F85F5}</a:tableStyleId>
              </a:tblPr>
              <a:tblGrid>
                <a:gridCol w="4791250"/>
              </a:tblGrid>
              <a:tr h="4013425"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200"/>
                        <a:buFont typeface="Montserrat Medium"/>
                        <a:buChar char="●"/>
                      </a:pPr>
                      <a:r>
                        <a:rPr lang="en" sz="12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F</a:t>
                      </a:r>
                      <a:r>
                        <a:rPr lang="en" sz="12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ounded in 2010 and serves the Washington DC metro area. </a:t>
                      </a:r>
                      <a:endParaRPr sz="12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ontserrat Medium"/>
                        <a:buChar char="●"/>
                      </a:pPr>
                      <a:r>
                        <a:rPr lang="en" sz="12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CaBi is an alternative method of transportation as it’s cost-effective and environment friendly. </a:t>
                      </a:r>
                      <a:endParaRPr sz="12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ontserrat Medium"/>
                        <a:buChar char="●"/>
                      </a:pPr>
                      <a:r>
                        <a:rPr lang="en" sz="12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Reducing car congestion through DMV investment of </a:t>
                      </a:r>
                      <a:r>
                        <a:rPr lang="en" sz="12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$19 million in CaBi to add 80 stations and 3500 electric bikes (Lazo, 2021).</a:t>
                      </a:r>
                      <a:endParaRPr sz="12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ontserrat Medium"/>
                        <a:buChar char="●"/>
                      </a:pPr>
                      <a:r>
                        <a:rPr lang="en" sz="12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In the past, whenever the metro saw reduced service, the DC mayor announced all DC residents could get a free 30 day </a:t>
                      </a:r>
                      <a:r>
                        <a:rPr lang="en" sz="12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CaBi</a:t>
                      </a:r>
                      <a:r>
                        <a:rPr lang="en" sz="12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membership (Corin, 2021).</a:t>
                      </a:r>
                      <a:endParaRPr sz="12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500" name="Google Shape;3500;p38"/>
          <p:cNvPicPr preferRelativeResize="0"/>
          <p:nvPr/>
        </p:nvPicPr>
        <p:blipFill rotWithShape="1">
          <a:blip r:embed="rId3">
            <a:alphaModFix/>
          </a:blip>
          <a:srcRect b="23368" l="0" r="0" t="59032"/>
          <a:stretch/>
        </p:blipFill>
        <p:spPr>
          <a:xfrm>
            <a:off x="7247600" y="59500"/>
            <a:ext cx="1896401" cy="3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1" name="Google Shape;350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500" y="2920263"/>
            <a:ext cx="2923100" cy="164274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02" name="Google Shape;350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9500" y="1605675"/>
            <a:ext cx="2923100" cy="1314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03" name="Google Shape;350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2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" name="Google Shape;3733;p56"/>
          <p:cNvSpPr txBox="1"/>
          <p:nvPr>
            <p:ph type="ctrTitle"/>
          </p:nvPr>
        </p:nvSpPr>
        <p:spPr>
          <a:xfrm>
            <a:off x="713250" y="536725"/>
            <a:ext cx="771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Membership Status vs Ride Duration</a:t>
            </a:r>
            <a:endParaRPr sz="2800"/>
          </a:p>
        </p:txBody>
      </p:sp>
      <p:pic>
        <p:nvPicPr>
          <p:cNvPr id="3734" name="Google Shape;3734;p56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5" name="Google Shape;3735;p56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6" name="Google Shape;3736;p56"/>
          <p:cNvSpPr txBox="1"/>
          <p:nvPr/>
        </p:nvSpPr>
        <p:spPr>
          <a:xfrm>
            <a:off x="840150" y="3858600"/>
            <a:ext cx="746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*p &lt; 0.05 → Reject H</a:t>
            </a:r>
            <a:r>
              <a:rPr baseline="-25000" lang="en">
                <a:latin typeface="Montserrat Medium"/>
                <a:ea typeface="Montserrat Medium"/>
                <a:cs typeface="Montserrat Medium"/>
                <a:sym typeface="Montserrat Medium"/>
              </a:rPr>
              <a:t>0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and conclude that Mean t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rip duration of casual riders &gt; Mean trip duration of members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3737" name="Google Shape;3737;p56"/>
          <p:cNvGraphicFramePr/>
          <p:nvPr/>
        </p:nvGraphicFramePr>
        <p:xfrm>
          <a:off x="819550" y="168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{A3DB9F46-84EC-44B9-AF03-2468AAE88035}</a:tableStyleId>
              </a:tblPr>
              <a:tblGrid>
                <a:gridCol w="1281950"/>
                <a:gridCol w="1337525"/>
                <a:gridCol w="1232800"/>
                <a:gridCol w="1820925"/>
                <a:gridCol w="1825950"/>
              </a:tblGrid>
              <a:tr h="1379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P-Value</a:t>
                      </a:r>
                      <a:endParaRPr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95% Confidence Interval:</a:t>
                      </a:r>
                      <a:endParaRPr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Lower Bound</a:t>
                      </a:r>
                      <a:endParaRPr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95% Confidence Interval:</a:t>
                      </a:r>
                      <a:endParaRPr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Upper Bound</a:t>
                      </a:r>
                      <a:endParaRPr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Mean Trip Duration of Casual Riders across 2016-2022</a:t>
                      </a:r>
                      <a:endParaRPr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Mean </a:t>
                      </a: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Trip Duration of Members across 2016-2022</a:t>
                      </a:r>
                      <a:endParaRPr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D0D0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&lt; 2.2 x 10</a:t>
                      </a:r>
                      <a:r>
                        <a:rPr b="1" baseline="30000" lang="en">
                          <a:solidFill>
                            <a:srgbClr val="0D0D0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-16</a:t>
                      </a: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*</a:t>
                      </a:r>
                      <a:endParaRPr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17.8. minutes</a:t>
                      </a:r>
                      <a:endParaRPr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30.4 minutes</a:t>
                      </a:r>
                      <a:endParaRPr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12.6 minutes</a:t>
                      </a:r>
                      <a:endParaRPr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38" name="Google Shape;3738;p56"/>
          <p:cNvSpPr txBox="1"/>
          <p:nvPr/>
        </p:nvSpPr>
        <p:spPr>
          <a:xfrm>
            <a:off x="3787775" y="3088525"/>
            <a:ext cx="310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∞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739" name="Google Shape;3739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3" name="Shape 3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4" name="Google Shape;3744;p57"/>
          <p:cNvSpPr txBox="1"/>
          <p:nvPr>
            <p:ph type="ctrTitle"/>
          </p:nvPr>
        </p:nvSpPr>
        <p:spPr>
          <a:xfrm>
            <a:off x="713250" y="536725"/>
            <a:ext cx="77175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Bike Type</a:t>
            </a:r>
            <a:r>
              <a:rPr lang="en" sz="2800"/>
              <a:t> vs Ride Duration</a:t>
            </a:r>
            <a:endParaRPr sz="2800"/>
          </a:p>
        </p:txBody>
      </p:sp>
      <p:pic>
        <p:nvPicPr>
          <p:cNvPr id="3745" name="Google Shape;3745;p57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6" name="Google Shape;3746;p57"/>
          <p:cNvSpPr txBox="1"/>
          <p:nvPr/>
        </p:nvSpPr>
        <p:spPr>
          <a:xfrm>
            <a:off x="894525" y="2043050"/>
            <a:ext cx="34212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</a:t>
            </a:r>
            <a:r>
              <a:rPr baseline="-25000" lang="en" sz="1500"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0</a:t>
            </a:r>
            <a:r>
              <a:rPr lang="en" sz="1500"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: </a:t>
            </a:r>
            <a:r>
              <a:rPr lang="en" sz="15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mean trip duration of </a:t>
            </a:r>
            <a:endParaRPr sz="15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rides on classic bikes is the same as that of rides on electric bikes</a:t>
            </a:r>
            <a:endParaRPr sz="15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</a:t>
            </a:r>
            <a:r>
              <a:rPr baseline="-25000" lang="en" sz="15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" sz="15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:  </a:t>
            </a:r>
            <a:r>
              <a:rPr lang="en" sz="15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mean trip duration of </a:t>
            </a:r>
            <a:endParaRPr sz="15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rides on a classic bike is different than that of rides on electric bikes</a:t>
            </a:r>
            <a:endParaRPr sz="15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747" name="Google Shape;3747;p57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8" name="Google Shape;3748;p57"/>
          <p:cNvSpPr txBox="1"/>
          <p:nvPr/>
        </p:nvSpPr>
        <p:spPr>
          <a:xfrm>
            <a:off x="894525" y="1642875"/>
            <a:ext cx="247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Mulish"/>
                <a:ea typeface="Mulish"/>
                <a:cs typeface="Mulish"/>
                <a:sym typeface="Mulish"/>
              </a:rPr>
              <a:t>Two Sample t-Test</a:t>
            </a:r>
            <a:endParaRPr b="1" sz="1800" u="sng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749" name="Google Shape;3749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50" name="Google Shape;375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600" y="1737225"/>
            <a:ext cx="3655925" cy="273600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4" name="Shape 3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5" name="Google Shape;3755;p58"/>
          <p:cNvSpPr txBox="1"/>
          <p:nvPr>
            <p:ph type="ctrTitle"/>
          </p:nvPr>
        </p:nvSpPr>
        <p:spPr>
          <a:xfrm>
            <a:off x="713250" y="536725"/>
            <a:ext cx="771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Bike Type vs Ride Duration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3756" name="Google Shape;3756;p58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7" name="Google Shape;3757;p58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8" name="Google Shape;3758;p58"/>
          <p:cNvSpPr txBox="1"/>
          <p:nvPr/>
        </p:nvSpPr>
        <p:spPr>
          <a:xfrm>
            <a:off x="840150" y="3765475"/>
            <a:ext cx="746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*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p &lt; 0.05 → Reject H</a:t>
            </a:r>
            <a:r>
              <a:rPr baseline="-25000" lang="en">
                <a:latin typeface="Montserrat Medium"/>
                <a:ea typeface="Montserrat Medium"/>
                <a:cs typeface="Montserrat Medium"/>
                <a:sym typeface="Montserrat Medium"/>
              </a:rPr>
              <a:t>0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and conclude that Mean trip duration on electric bikes &gt; Mean trip duration on classic bikes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3759" name="Google Shape;3759;p58"/>
          <p:cNvGraphicFramePr/>
          <p:nvPr/>
        </p:nvGraphicFramePr>
        <p:xfrm>
          <a:off x="804700" y="175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{A3DB9F46-84EC-44B9-AF03-2468AAE88035}</a:tableStyleId>
              </a:tblPr>
              <a:tblGrid>
                <a:gridCol w="1281950"/>
                <a:gridCol w="1337525"/>
                <a:gridCol w="1232800"/>
                <a:gridCol w="1820925"/>
                <a:gridCol w="1861400"/>
              </a:tblGrid>
              <a:tr h="1147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P-Value</a:t>
                      </a:r>
                      <a:endParaRPr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95% Confidence Interval:</a:t>
                      </a:r>
                      <a:endParaRPr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Lower Bound</a:t>
                      </a:r>
                      <a:endParaRPr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95% Confidence Interval:</a:t>
                      </a:r>
                      <a:endParaRPr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Upper Bound</a:t>
                      </a:r>
                      <a:endParaRPr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Mean Trip Duration of Rides Completed on Classic Bikes across 2016-2022</a:t>
                      </a:r>
                      <a:endParaRPr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Mean Trip Duration </a:t>
                      </a: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of Rides Completed on Electric Bikes across 2016-2022</a:t>
                      </a:r>
                      <a:endParaRPr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D0D0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b="1" lang="en">
                          <a:solidFill>
                            <a:srgbClr val="0D0D0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.2 x 10</a:t>
                      </a:r>
                      <a:r>
                        <a:rPr b="1" baseline="30000" lang="en">
                          <a:solidFill>
                            <a:srgbClr val="0D0D0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-8</a:t>
                      </a:r>
                      <a:r>
                        <a:rPr b="1" lang="en">
                          <a:solidFill>
                            <a:srgbClr val="0D0D0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*</a:t>
                      </a:r>
                      <a:endParaRPr b="1">
                        <a:solidFill>
                          <a:srgbClr val="0D0D0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 </a:t>
                      </a:r>
                      <a:r>
                        <a:rPr lang="en" sz="18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∞</a:t>
                      </a:r>
                      <a:endParaRPr sz="800"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     -0.26</a:t>
                      </a:r>
                      <a:endParaRPr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16</a:t>
                      </a: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.54 minutes</a:t>
                      </a:r>
                      <a:endParaRPr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16.92 minutes</a:t>
                      </a:r>
                      <a:endParaRPr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60" name="Google Shape;3760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4" name="Shape 3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5" name="Google Shape;3765;p59"/>
          <p:cNvSpPr txBox="1"/>
          <p:nvPr>
            <p:ph type="ctrTitle"/>
          </p:nvPr>
        </p:nvSpPr>
        <p:spPr>
          <a:xfrm>
            <a:off x="713250" y="536725"/>
            <a:ext cx="77175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Bike Type vs Distance Travelled</a:t>
            </a:r>
            <a:endParaRPr sz="2800"/>
          </a:p>
        </p:txBody>
      </p:sp>
      <p:pic>
        <p:nvPicPr>
          <p:cNvPr id="3766" name="Google Shape;3766;p59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7" name="Google Shape;3767;p59"/>
          <p:cNvSpPr txBox="1"/>
          <p:nvPr/>
        </p:nvSpPr>
        <p:spPr>
          <a:xfrm>
            <a:off x="894525" y="1939550"/>
            <a:ext cx="35019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</a:t>
            </a:r>
            <a:r>
              <a:rPr baseline="-25000" lang="en" sz="1500"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0</a:t>
            </a:r>
            <a:r>
              <a:rPr lang="en" sz="1500"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: </a:t>
            </a:r>
            <a:r>
              <a:rPr lang="en" sz="15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mean distance </a:t>
            </a:r>
            <a:endParaRPr sz="15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covered per trip on classic bikes is the same that on electric bikes.</a:t>
            </a:r>
            <a:endParaRPr sz="15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</a:t>
            </a:r>
            <a:r>
              <a:rPr baseline="-25000" lang="en" sz="15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r>
              <a:rPr lang="en" sz="15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:  </a:t>
            </a:r>
            <a:r>
              <a:rPr lang="en" sz="15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mean distance covered</a:t>
            </a:r>
            <a:endParaRPr sz="15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per trip on classic bikes is different than that on electric bikes.</a:t>
            </a:r>
            <a:endParaRPr sz="15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768" name="Google Shape;3768;p59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9" name="Google Shape;3769;p59"/>
          <p:cNvSpPr txBox="1"/>
          <p:nvPr/>
        </p:nvSpPr>
        <p:spPr>
          <a:xfrm>
            <a:off x="894525" y="1591700"/>
            <a:ext cx="228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Mulish"/>
                <a:ea typeface="Mulish"/>
                <a:cs typeface="Mulish"/>
                <a:sym typeface="Mulish"/>
              </a:rPr>
              <a:t>Bootstrap Testing</a:t>
            </a:r>
            <a:endParaRPr b="1" sz="1800" u="sng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770" name="Google Shape;3770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71" name="Google Shape;377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6275" y="1688850"/>
            <a:ext cx="3831251" cy="2771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5" name="Shape 3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" name="Google Shape;3776;p60"/>
          <p:cNvSpPr txBox="1"/>
          <p:nvPr>
            <p:ph type="ctrTitle"/>
          </p:nvPr>
        </p:nvSpPr>
        <p:spPr>
          <a:xfrm>
            <a:off x="713250" y="536725"/>
            <a:ext cx="771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Bike Type vs Distance Travelled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3777" name="Google Shape;3777;p60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8" name="Google Shape;3778;p60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9" name="Google Shape;3779;p60"/>
          <p:cNvSpPr txBox="1"/>
          <p:nvPr/>
        </p:nvSpPr>
        <p:spPr>
          <a:xfrm>
            <a:off x="840150" y="3868950"/>
            <a:ext cx="746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0 not in Interval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→ Reject H</a:t>
            </a:r>
            <a:r>
              <a:rPr baseline="-25000" lang="en">
                <a:latin typeface="Montserrat Medium"/>
                <a:ea typeface="Montserrat Medium"/>
                <a:cs typeface="Montserrat Medium"/>
                <a:sym typeface="Montserrat Medium"/>
              </a:rPr>
              <a:t>0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and conclude that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Mean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distance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traveled on electric bikes &gt; Mean distance traveled on classic bikes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3780" name="Google Shape;3780;p60"/>
          <p:cNvGraphicFramePr/>
          <p:nvPr/>
        </p:nvGraphicFramePr>
        <p:xfrm>
          <a:off x="1032375" y="178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{A3DB9F46-84EC-44B9-AF03-2468AAE88035}</a:tableStyleId>
              </a:tblPr>
              <a:tblGrid>
                <a:gridCol w="1606775"/>
                <a:gridCol w="1481000"/>
              </a:tblGrid>
              <a:tr h="1294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95% Confidence Interval (Difference in Means):</a:t>
                      </a:r>
                      <a:endParaRPr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Lower Bound</a:t>
                      </a:r>
                      <a:endParaRPr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95% Confidence Interval </a:t>
                      </a: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(Difference in Means)</a:t>
                      </a: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:</a:t>
                      </a:r>
                      <a:endParaRPr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Upper Bound</a:t>
                      </a:r>
                      <a:endParaRPr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         </a:t>
                      </a: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0.41</a:t>
                      </a:r>
                      <a:endParaRPr sz="800"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0.44</a:t>
                      </a:r>
                      <a:endParaRPr>
                        <a:solidFill>
                          <a:srgbClr val="0D0D0D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81" name="Google Shape;3781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82" name="Google Shape;3782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4525" y="1792000"/>
            <a:ext cx="3950526" cy="20769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6" name="Shape 3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7" name="Google Shape;3787;p61"/>
          <p:cNvSpPr txBox="1"/>
          <p:nvPr>
            <p:ph type="ctrTitle"/>
          </p:nvPr>
        </p:nvSpPr>
        <p:spPr>
          <a:xfrm>
            <a:off x="713250" y="536725"/>
            <a:ext cx="77175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Bike Type vs Rider Status</a:t>
            </a:r>
            <a:endParaRPr sz="2800"/>
          </a:p>
        </p:txBody>
      </p:sp>
      <p:pic>
        <p:nvPicPr>
          <p:cNvPr id="3788" name="Google Shape;3788;p61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9" name="Google Shape;3789;p61"/>
          <p:cNvSpPr txBox="1"/>
          <p:nvPr/>
        </p:nvSpPr>
        <p:spPr>
          <a:xfrm>
            <a:off x="894525" y="2219000"/>
            <a:ext cx="3504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</a:t>
            </a:r>
            <a:r>
              <a:rPr baseline="-25000" lang="en" sz="1500"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0</a:t>
            </a:r>
            <a:r>
              <a:rPr lang="en" sz="1600"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: Bike </a:t>
            </a:r>
            <a:r>
              <a:rPr lang="en" sz="16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rider status and </a:t>
            </a:r>
            <a:endParaRPr sz="16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bike type used are independent </a:t>
            </a:r>
            <a:endParaRPr sz="16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</a:t>
            </a:r>
            <a:r>
              <a:rPr baseline="-25000" lang="en" sz="1500"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" sz="16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:  Bike r</a:t>
            </a:r>
            <a:r>
              <a:rPr lang="en" sz="16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ider status and</a:t>
            </a:r>
            <a:endParaRPr sz="16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bike type used are dependent </a:t>
            </a:r>
            <a:endParaRPr sz="16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790" name="Google Shape;3790;p61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1" name="Google Shape;3791;p61"/>
          <p:cNvSpPr txBox="1"/>
          <p:nvPr/>
        </p:nvSpPr>
        <p:spPr>
          <a:xfrm>
            <a:off x="894525" y="1694600"/>
            <a:ext cx="292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Mulish"/>
                <a:ea typeface="Mulish"/>
                <a:cs typeface="Mulish"/>
                <a:sym typeface="Mulish"/>
              </a:rPr>
              <a:t>Chi squared </a:t>
            </a:r>
            <a:r>
              <a:rPr b="1" lang="en" sz="1800" u="sng">
                <a:latin typeface="Mulish"/>
                <a:ea typeface="Mulish"/>
                <a:cs typeface="Mulish"/>
                <a:sym typeface="Mulish"/>
              </a:rPr>
              <a:t>test</a:t>
            </a:r>
            <a:endParaRPr b="1" sz="1800" u="sng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792" name="Google Shape;3792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93" name="Google Shape;379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175" y="1746345"/>
            <a:ext cx="3616750" cy="270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7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Google Shape;3798;p62"/>
          <p:cNvSpPr txBox="1"/>
          <p:nvPr>
            <p:ph type="ctrTitle"/>
          </p:nvPr>
        </p:nvSpPr>
        <p:spPr>
          <a:xfrm>
            <a:off x="713250" y="536725"/>
            <a:ext cx="77175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Bike Type vs Rider Status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3799" name="Google Shape;3799;p62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Google Shape;3800;p62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1" name="Google Shape;3801;p62"/>
          <p:cNvSpPr txBox="1"/>
          <p:nvPr/>
        </p:nvSpPr>
        <p:spPr>
          <a:xfrm>
            <a:off x="5034000" y="2688950"/>
            <a:ext cx="3048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*p &lt; 0.05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→ Reject H0 and conclude that Bike Type and Rider Status are dependent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3802" name="Google Shape;3802;p62"/>
          <p:cNvGraphicFramePr/>
          <p:nvPr/>
        </p:nvGraphicFramePr>
        <p:xfrm>
          <a:off x="911100" y="2130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{A20ADCA1-ACC8-418E-B8BF-466E425F85F5}</a:tableStyleId>
              </a:tblPr>
              <a:tblGrid>
                <a:gridCol w="1403575"/>
                <a:gridCol w="1208200"/>
                <a:gridCol w="1413875"/>
              </a:tblGrid>
              <a:tr h="109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Two-Way Table (Bike Type vs Rider Status)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Casual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Member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4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Classic Bike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440,846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1,428,789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4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Electric Bike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25,592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34,566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03" name="Google Shape;3803;p62"/>
          <p:cNvSpPr txBox="1"/>
          <p:nvPr/>
        </p:nvSpPr>
        <p:spPr>
          <a:xfrm>
            <a:off x="5034000" y="2130525"/>
            <a:ext cx="32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Dropped docked bike type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04" name="Google Shape;3804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8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p63"/>
          <p:cNvSpPr txBox="1"/>
          <p:nvPr>
            <p:ph idx="3" type="subTitle"/>
          </p:nvPr>
        </p:nvSpPr>
        <p:spPr>
          <a:xfrm>
            <a:off x="764800" y="2381963"/>
            <a:ext cx="2994300" cy="14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Mean absolute error = 14.8</a:t>
            </a:r>
            <a:endParaRPr sz="1400"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Mean squared error = 25133.51</a:t>
            </a:r>
            <a:endParaRPr sz="1400"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Median absolute error = 4.97</a:t>
            </a:r>
            <a:endParaRPr sz="1400"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Explain variance score = 0.01</a:t>
            </a:r>
            <a:endParaRPr sz="1400"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R2 score = 0.01</a:t>
            </a:r>
            <a:endParaRPr sz="1400"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10" name="Google Shape;3810;p63"/>
          <p:cNvSpPr txBox="1"/>
          <p:nvPr>
            <p:ph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Model</a:t>
            </a:r>
            <a:endParaRPr/>
          </a:p>
        </p:txBody>
      </p:sp>
      <p:pic>
        <p:nvPicPr>
          <p:cNvPr id="3811" name="Google Shape;381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025" y="1720275"/>
            <a:ext cx="4573750" cy="2748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2" name="Google Shape;3812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13" name="Google Shape;3813;p63"/>
          <p:cNvPicPr preferRelativeResize="0"/>
          <p:nvPr/>
        </p:nvPicPr>
        <p:blipFill rotWithShape="1">
          <a:blip r:embed="rId4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7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64"/>
          <p:cNvSpPr txBox="1"/>
          <p:nvPr>
            <p:ph idx="1" type="body"/>
          </p:nvPr>
        </p:nvSpPr>
        <p:spPr>
          <a:xfrm>
            <a:off x="2690775" y="1862825"/>
            <a:ext cx="6036300" cy="28356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Main Takeaways: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000"/>
              <a:buChar char="●"/>
            </a:pPr>
            <a:r>
              <a:rPr b="1" lang="en" sz="100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Karan</a:t>
            </a:r>
            <a:r>
              <a:rPr b="1" lang="en" sz="100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, on average, spends more time riding the bikes than Anthony does. </a:t>
            </a:r>
            <a:endParaRPr b="1" sz="1000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00"/>
              <a:buChar char="●"/>
            </a:pPr>
            <a:r>
              <a:rPr b="1" lang="en" sz="100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Across all members, time spent and distance travelled riding electric bikes &gt; time spent and distance travelled riding classic bikes</a:t>
            </a:r>
            <a:endParaRPr b="1" sz="1000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Since type of bike used is dependent on membership status, Anthony prefers riding electric bikes more than Karan does (and it is cheaper for Anthony!)</a:t>
            </a:r>
            <a:endParaRPr b="1" sz="1000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Our dataset is more conducive for Logistic Regression or Classification Modeling (more in ANLY 512!)</a:t>
            </a:r>
            <a:endParaRPr b="1" sz="1000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9" name="Google Shape;3819;p64"/>
          <p:cNvSpPr txBox="1"/>
          <p:nvPr>
            <p:ph type="ctrTitle"/>
          </p:nvPr>
        </p:nvSpPr>
        <p:spPr>
          <a:xfrm>
            <a:off x="417000" y="536725"/>
            <a:ext cx="8310000" cy="7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820" name="Google Shape;3820;p64"/>
          <p:cNvSpPr/>
          <p:nvPr/>
        </p:nvSpPr>
        <p:spPr>
          <a:xfrm>
            <a:off x="417000" y="2171925"/>
            <a:ext cx="1947000" cy="19995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!</a:t>
            </a:r>
            <a:endParaRPr sz="10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821" name="Google Shape;3821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22" name="Google Shape;3822;p64"/>
          <p:cNvPicPr preferRelativeResize="0"/>
          <p:nvPr/>
        </p:nvPicPr>
        <p:blipFill rotWithShape="1">
          <a:blip r:embed="rId3">
            <a:alphaModFix/>
          </a:blip>
          <a:srcRect b="23368" l="0" r="0" t="59032"/>
          <a:stretch/>
        </p:blipFill>
        <p:spPr>
          <a:xfrm>
            <a:off x="7358200" y="0"/>
            <a:ext cx="1827201" cy="3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6" name="Shape 3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7" name="Google Shape;3827;p65"/>
          <p:cNvSpPr txBox="1"/>
          <p:nvPr>
            <p:ph idx="3"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828" name="Google Shape;3828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9" name="Google Shape;3829;p65"/>
          <p:cNvSpPr txBox="1"/>
          <p:nvPr/>
        </p:nvSpPr>
        <p:spPr>
          <a:xfrm>
            <a:off x="879650" y="1716750"/>
            <a:ext cx="7430700" cy="28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ts val="900"/>
              <a:buFont typeface="Montserrat Medium"/>
              <a:buChar char="●"/>
            </a:pPr>
            <a:r>
              <a:rPr lang="en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Capital Bikeshare System Data. Accessed November 7, 2022. https://s3.amazonaws.com/capitalbikeshare-data/index.html. </a:t>
            </a:r>
            <a:endParaRPr sz="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Char char="●"/>
            </a:pPr>
            <a:r>
              <a:rPr lang="en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“Capital Bikeshare Development Plan Update .” The District Department of Transportation, December 5, 2022. https://ddot.dc.gov/. </a:t>
            </a:r>
            <a:endParaRPr sz="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Char char="●"/>
            </a:pPr>
            <a:r>
              <a:rPr lang="en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“Are You Getting the Most for Your Money from Capital Bikeshare?” WAMU, October 22, 2013. https://wamu.org/story/13/10/21/are_you_getting_the_most_for_your_money_from_capital_bikeshare/. </a:t>
            </a:r>
            <a:endParaRPr sz="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Char char="●"/>
            </a:pPr>
            <a:r>
              <a:rPr lang="en" sz="900">
                <a:latin typeface="Montserrat Medium"/>
                <a:ea typeface="Montserrat Medium"/>
                <a:cs typeface="Montserrat Medium"/>
                <a:sym typeface="Montserrat Medium"/>
              </a:rPr>
              <a:t>Corin, C. (2021, October 25). </a:t>
            </a:r>
            <a:r>
              <a:rPr i="1" lang="en" sz="900">
                <a:latin typeface="Montserrat Medium"/>
                <a:ea typeface="Montserrat Medium"/>
                <a:cs typeface="Montserrat Medium"/>
                <a:sym typeface="Montserrat Medium"/>
              </a:rPr>
              <a:t>Mayor Bowser and Lyft Announce Free Capital Bikeshare memberships for all DC residents</a:t>
            </a:r>
            <a:r>
              <a:rPr lang="en" sz="900">
                <a:latin typeface="Montserrat Medium"/>
                <a:ea typeface="Montserrat Medium"/>
                <a:cs typeface="Montserrat Medium"/>
                <a:sym typeface="Montserrat Medium"/>
              </a:rPr>
              <a:t>. DC News Now Washington, DC. Retrieved December 7, 2022, from https://www.dcnewsnow.com/news/local-news/washington-dc/mayor-bowser-and-lyft-announce-free-capital-bikeshare-memberships-for-all-dc-residents/ </a:t>
            </a:r>
            <a:endParaRPr sz="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Char char="●"/>
            </a:pPr>
            <a:r>
              <a:rPr lang="en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Lazo, Luz. “Meet the Capital Bikeshare Rider Who Visited All 683 Stations.” The Washington Post. WP Company, May 1, 2022. https://www.washingtonpost.com/transportation/2022/04/29/capital-bikeshare-top-rider/. </a:t>
            </a:r>
            <a:endParaRPr sz="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Char char="●"/>
            </a:pPr>
            <a:r>
              <a:rPr lang="en" sz="900">
                <a:latin typeface="Montserrat Medium"/>
                <a:ea typeface="Montserrat Medium"/>
                <a:cs typeface="Montserrat Medium"/>
                <a:sym typeface="Montserrat Medium"/>
              </a:rPr>
              <a:t>Lazo, L. (2021, October 16). </a:t>
            </a:r>
            <a:r>
              <a:rPr i="1" lang="en" sz="900">
                <a:latin typeface="Montserrat Medium"/>
                <a:ea typeface="Montserrat Medium"/>
                <a:cs typeface="Montserrat Medium"/>
                <a:sym typeface="Montserrat Medium"/>
              </a:rPr>
              <a:t>D.C. wants you to ride bikes. This month it raised the cost to Ride Capital Bikeshare.</a:t>
            </a:r>
            <a:r>
              <a:rPr lang="en" sz="900">
                <a:latin typeface="Montserrat Medium"/>
                <a:ea typeface="Montserrat Medium"/>
                <a:cs typeface="Montserrat Medium"/>
                <a:sym typeface="Montserrat Medium"/>
              </a:rPr>
              <a:t> The Washington Post. Retrieved December 7, 2022, from https://www.washingtonpost.com/transportation/2021/10/16/dc-capital-bikeshare-fee-increase/ </a:t>
            </a:r>
            <a:endParaRPr sz="9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Char char="●"/>
            </a:pPr>
            <a:r>
              <a:rPr lang="en" sz="900">
                <a:latin typeface="Montserrat Medium"/>
                <a:ea typeface="Montserrat Medium"/>
                <a:cs typeface="Montserrat Medium"/>
                <a:sym typeface="Montserrat Medium"/>
              </a:rPr>
              <a:t>Statista. (2022). </a:t>
            </a:r>
            <a:r>
              <a:rPr i="1" lang="en" sz="900">
                <a:latin typeface="Montserrat Medium"/>
                <a:ea typeface="Montserrat Medium"/>
                <a:cs typeface="Montserrat Medium"/>
                <a:sym typeface="Montserrat Medium"/>
              </a:rPr>
              <a:t>Bike-sharing - worldwide</a:t>
            </a:r>
            <a:r>
              <a:rPr lang="en" sz="900">
                <a:latin typeface="Montserrat Medium"/>
                <a:ea typeface="Montserrat Medium"/>
                <a:cs typeface="Montserrat Medium"/>
                <a:sym typeface="Montserrat Medium"/>
              </a:rPr>
              <a:t>. Statista. Retrieved December 7, 2022, from https://www.statista.com/outlook/mmo/shared-mobility/shared-rides/bike-sharing/worldwide </a:t>
            </a:r>
            <a:endParaRPr sz="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830" name="Google Shape;3830;p65"/>
          <p:cNvPicPr preferRelativeResize="0"/>
          <p:nvPr/>
        </p:nvPicPr>
        <p:blipFill rotWithShape="1">
          <a:blip r:embed="rId3">
            <a:alphaModFix/>
          </a:blip>
          <a:srcRect b="23368" l="0" r="0" t="59032"/>
          <a:stretch/>
        </p:blipFill>
        <p:spPr>
          <a:xfrm>
            <a:off x="7358200" y="0"/>
            <a:ext cx="1827201" cy="3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7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p39"/>
          <p:cNvSpPr txBox="1"/>
          <p:nvPr>
            <p:ph type="title"/>
          </p:nvPr>
        </p:nvSpPr>
        <p:spPr>
          <a:xfrm>
            <a:off x="1261225" y="393275"/>
            <a:ext cx="6621600" cy="17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¡STORY!</a:t>
            </a:r>
            <a:endParaRPr/>
          </a:p>
        </p:txBody>
      </p:sp>
      <p:sp>
        <p:nvSpPr>
          <p:cNvPr id="3509" name="Google Shape;3509;p39"/>
          <p:cNvSpPr txBox="1"/>
          <p:nvPr>
            <p:ph idx="1" type="subTitle"/>
          </p:nvPr>
        </p:nvSpPr>
        <p:spPr>
          <a:xfrm>
            <a:off x="1261200" y="4181150"/>
            <a:ext cx="6621600" cy="8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Anthony (left) is a subscribed member and Karan (right)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is a casual rider of Capital Bikeshare bikes. How do their bike-riding experiences differ?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510" name="Google Shape;3510;p39"/>
          <p:cNvPicPr preferRelativeResize="0"/>
          <p:nvPr/>
        </p:nvPicPr>
        <p:blipFill rotWithShape="1">
          <a:blip r:embed="rId3">
            <a:alphaModFix/>
          </a:blip>
          <a:srcRect b="23368" l="0" r="0" t="59032"/>
          <a:stretch/>
        </p:blipFill>
        <p:spPr>
          <a:xfrm>
            <a:off x="7247600" y="59500"/>
            <a:ext cx="1896401" cy="3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1" name="Google Shape;351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12" name="Google Shape;3512;p39"/>
          <p:cNvPicPr preferRelativeResize="0"/>
          <p:nvPr/>
        </p:nvPicPr>
        <p:blipFill rotWithShape="1">
          <a:blip r:embed="rId4">
            <a:alphaModFix/>
          </a:blip>
          <a:srcRect b="0" l="16413" r="19594" t="0"/>
          <a:stretch/>
        </p:blipFill>
        <p:spPr>
          <a:xfrm>
            <a:off x="2080175" y="2259875"/>
            <a:ext cx="1966326" cy="176887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13" name="Google Shape;3513;p39"/>
          <p:cNvPicPr preferRelativeResize="0"/>
          <p:nvPr/>
        </p:nvPicPr>
        <p:blipFill rotWithShape="1">
          <a:blip r:embed="rId5">
            <a:alphaModFix/>
          </a:blip>
          <a:srcRect b="28633" l="0" r="0" t="12170"/>
          <a:stretch/>
        </p:blipFill>
        <p:spPr>
          <a:xfrm>
            <a:off x="5006578" y="2259875"/>
            <a:ext cx="2241020" cy="176887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4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Google Shape;3835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6" name="Google Shape;3836;p66"/>
          <p:cNvSpPr txBox="1"/>
          <p:nvPr>
            <p:ph type="title"/>
          </p:nvPr>
        </p:nvSpPr>
        <p:spPr>
          <a:xfrm>
            <a:off x="981150" y="342025"/>
            <a:ext cx="7181700" cy="9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Bonus Content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7" name="Google Shape;3837;p66"/>
          <p:cNvSpPr txBox="1"/>
          <p:nvPr>
            <p:ph idx="1" type="subTitle"/>
          </p:nvPr>
        </p:nvSpPr>
        <p:spPr>
          <a:xfrm>
            <a:off x="6230150" y="2266075"/>
            <a:ext cx="2502600" cy="21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Happy CaBi members (thanks for the Discount Georgetown University)!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838" name="Google Shape;3838;p66"/>
          <p:cNvPicPr preferRelativeResize="0"/>
          <p:nvPr/>
        </p:nvPicPr>
        <p:blipFill rotWithShape="1">
          <a:blip r:embed="rId3">
            <a:alphaModFix/>
          </a:blip>
          <a:srcRect b="23368" l="0" r="0" t="59032"/>
          <a:stretch/>
        </p:blipFill>
        <p:spPr>
          <a:xfrm>
            <a:off x="7358200" y="0"/>
            <a:ext cx="1827201" cy="3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9" name="Google Shape;383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175" y="1550175"/>
            <a:ext cx="4400252" cy="33001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40"/>
          <p:cNvSpPr/>
          <p:nvPr/>
        </p:nvSpPr>
        <p:spPr>
          <a:xfrm>
            <a:off x="713250" y="1576325"/>
            <a:ext cx="998700" cy="30366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9" name="Google Shape;3519;p40"/>
          <p:cNvSpPr/>
          <p:nvPr/>
        </p:nvSpPr>
        <p:spPr>
          <a:xfrm>
            <a:off x="4513600" y="1576325"/>
            <a:ext cx="998700" cy="30366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0" name="Google Shape;3520;p40"/>
          <p:cNvSpPr txBox="1"/>
          <p:nvPr>
            <p:ph type="title"/>
          </p:nvPr>
        </p:nvSpPr>
        <p:spPr>
          <a:xfrm>
            <a:off x="824406" y="2207713"/>
            <a:ext cx="7764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21" name="Google Shape;3521;p40"/>
          <p:cNvSpPr txBox="1"/>
          <p:nvPr>
            <p:ph idx="3" type="ctrTitle"/>
          </p:nvPr>
        </p:nvSpPr>
        <p:spPr>
          <a:xfrm>
            <a:off x="713250" y="536725"/>
            <a:ext cx="7717500" cy="7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522" name="Google Shape;3522;p40"/>
          <p:cNvSpPr txBox="1"/>
          <p:nvPr>
            <p:ph idx="5" type="title"/>
          </p:nvPr>
        </p:nvSpPr>
        <p:spPr>
          <a:xfrm>
            <a:off x="4624756" y="2207713"/>
            <a:ext cx="7764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23" name="Google Shape;3523;p40"/>
          <p:cNvSpPr txBox="1"/>
          <p:nvPr>
            <p:ph idx="8" type="title"/>
          </p:nvPr>
        </p:nvSpPr>
        <p:spPr>
          <a:xfrm>
            <a:off x="824406" y="3360238"/>
            <a:ext cx="7764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24" name="Google Shape;3524;p40"/>
          <p:cNvSpPr txBox="1"/>
          <p:nvPr>
            <p:ph idx="14" type="title"/>
          </p:nvPr>
        </p:nvSpPr>
        <p:spPr>
          <a:xfrm>
            <a:off x="4624756" y="3360238"/>
            <a:ext cx="7764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25" name="Google Shape;3525;p40"/>
          <p:cNvSpPr txBox="1"/>
          <p:nvPr>
            <p:ph idx="1" type="subTitle"/>
          </p:nvPr>
        </p:nvSpPr>
        <p:spPr>
          <a:xfrm>
            <a:off x="1788150" y="2430729"/>
            <a:ext cx="26529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overview of population data and important variables</a:t>
            </a:r>
            <a:endParaRPr/>
          </a:p>
        </p:txBody>
      </p:sp>
      <p:sp>
        <p:nvSpPr>
          <p:cNvPr id="3526" name="Google Shape;3526;p40"/>
          <p:cNvSpPr txBox="1"/>
          <p:nvPr>
            <p:ph idx="2" type="subTitle"/>
          </p:nvPr>
        </p:nvSpPr>
        <p:spPr>
          <a:xfrm>
            <a:off x="1788162" y="2010713"/>
            <a:ext cx="2652900" cy="4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  <p:sp>
        <p:nvSpPr>
          <p:cNvPr id="3527" name="Google Shape;3527;p40"/>
          <p:cNvSpPr txBox="1"/>
          <p:nvPr>
            <p:ph idx="4" type="subTitle"/>
          </p:nvPr>
        </p:nvSpPr>
        <p:spPr>
          <a:xfrm>
            <a:off x="5588500" y="2430729"/>
            <a:ext cx="26529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Geospatial maps (exciting!) and miscellaneous plots</a:t>
            </a:r>
            <a:endParaRPr/>
          </a:p>
        </p:txBody>
      </p:sp>
      <p:sp>
        <p:nvSpPr>
          <p:cNvPr id="3528" name="Google Shape;3528;p40"/>
          <p:cNvSpPr txBox="1"/>
          <p:nvPr>
            <p:ph idx="6" type="subTitle"/>
          </p:nvPr>
        </p:nvSpPr>
        <p:spPr>
          <a:xfrm>
            <a:off x="5588499" y="2010725"/>
            <a:ext cx="2842200" cy="4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</p:txBody>
      </p:sp>
      <p:sp>
        <p:nvSpPr>
          <p:cNvPr id="3529" name="Google Shape;3529;p40"/>
          <p:cNvSpPr txBox="1"/>
          <p:nvPr>
            <p:ph idx="7" type="subTitle"/>
          </p:nvPr>
        </p:nvSpPr>
        <p:spPr>
          <a:xfrm>
            <a:off x="1786325" y="3780254"/>
            <a:ext cx="26529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of Hypothesis Test results and Regression Model</a:t>
            </a:r>
            <a:endParaRPr/>
          </a:p>
        </p:txBody>
      </p:sp>
      <p:sp>
        <p:nvSpPr>
          <p:cNvPr id="3530" name="Google Shape;3530;p40"/>
          <p:cNvSpPr txBox="1"/>
          <p:nvPr>
            <p:ph idx="9" type="subTitle"/>
          </p:nvPr>
        </p:nvSpPr>
        <p:spPr>
          <a:xfrm>
            <a:off x="1786337" y="3515463"/>
            <a:ext cx="2652900" cy="4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RESULTS </a:t>
            </a:r>
            <a:endParaRPr/>
          </a:p>
        </p:txBody>
      </p:sp>
      <p:sp>
        <p:nvSpPr>
          <p:cNvPr id="3531" name="Google Shape;3531;p40"/>
          <p:cNvSpPr txBox="1"/>
          <p:nvPr>
            <p:ph idx="15" type="subTitle"/>
          </p:nvPr>
        </p:nvSpPr>
        <p:spPr>
          <a:xfrm>
            <a:off x="5586687" y="3220963"/>
            <a:ext cx="2652900" cy="4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3532" name="Google Shape;3532;p40"/>
          <p:cNvPicPr preferRelativeResize="0"/>
          <p:nvPr/>
        </p:nvPicPr>
        <p:blipFill rotWithShape="1">
          <a:blip r:embed="rId3">
            <a:alphaModFix/>
          </a:blip>
          <a:srcRect b="23368" l="0" r="0" t="59032"/>
          <a:stretch/>
        </p:blipFill>
        <p:spPr>
          <a:xfrm>
            <a:off x="7247600" y="59500"/>
            <a:ext cx="1896401" cy="3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3" name="Google Shape;353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4" name="Google Shape;3534;p40"/>
          <p:cNvSpPr txBox="1"/>
          <p:nvPr/>
        </p:nvSpPr>
        <p:spPr>
          <a:xfrm>
            <a:off x="5509600" y="3640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Main Takeaways and Bonus Slide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8" name="Shape 3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9" name="Google Shape;3539;p41"/>
          <p:cNvSpPr txBox="1"/>
          <p:nvPr>
            <p:ph idx="3" type="ctrTitle"/>
          </p:nvPr>
        </p:nvSpPr>
        <p:spPr>
          <a:xfrm>
            <a:off x="1127950" y="302725"/>
            <a:ext cx="63648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Capital Bikeshare </a:t>
            </a:r>
            <a:r>
              <a:rPr lang="en" sz="3300"/>
              <a:t>Data</a:t>
            </a:r>
            <a:endParaRPr sz="3300"/>
          </a:p>
        </p:txBody>
      </p:sp>
      <p:pic>
        <p:nvPicPr>
          <p:cNvPr id="3540" name="Google Shape;35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0" y="1075275"/>
            <a:ext cx="8547973" cy="3983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41" name="Google Shape;354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42" name="Google Shape;3542;p41"/>
          <p:cNvPicPr preferRelativeResize="0"/>
          <p:nvPr/>
        </p:nvPicPr>
        <p:blipFill rotWithShape="1">
          <a:blip r:embed="rId4">
            <a:alphaModFix/>
          </a:blip>
          <a:srcRect b="23368" l="0" r="0" t="59032"/>
          <a:stretch/>
        </p:blipFill>
        <p:spPr>
          <a:xfrm>
            <a:off x="7358200" y="0"/>
            <a:ext cx="1827201" cy="3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6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7" name="Google Shape;354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8" name="Google Shape;3548;p42"/>
          <p:cNvSpPr txBox="1"/>
          <p:nvPr>
            <p:ph type="title"/>
          </p:nvPr>
        </p:nvSpPr>
        <p:spPr>
          <a:xfrm>
            <a:off x="715950" y="427550"/>
            <a:ext cx="7712100" cy="6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Capital Bikeshare Data</a:t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49" name="Google Shape;3549;p42"/>
          <p:cNvGraphicFramePr/>
          <p:nvPr/>
        </p:nvGraphicFramePr>
        <p:xfrm>
          <a:off x="742700" y="14169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{A20ADCA1-ACC8-418E-B8BF-466E425F85F5}</a:tableStyleId>
              </a:tblPr>
              <a:tblGrid>
                <a:gridCol w="3829300"/>
                <a:gridCol w="3829300"/>
              </a:tblGrid>
              <a:tr h="40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 Attribute(s)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Definition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5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Duration (minutes)</a:t>
                      </a:r>
                      <a:endParaRPr sz="11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Response Variable present across all years</a:t>
                      </a:r>
                      <a:endParaRPr sz="11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Start Date and End Date</a:t>
                      </a:r>
                      <a:endParaRPr sz="11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Start and end date of each trip -&gt; extract date features (hour, month etc)</a:t>
                      </a:r>
                      <a:endParaRPr sz="11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5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Start Station # and End Station #</a:t>
                      </a:r>
                      <a:endParaRPr sz="11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837 Levels: </a:t>
                      </a:r>
                      <a:r>
                        <a:rPr lang="en" sz="11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Station Addresses encoded as ID’s </a:t>
                      </a:r>
                      <a:endParaRPr sz="11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5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Bike Type</a:t>
                      </a:r>
                      <a:endParaRPr sz="11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3 Levels: Classic or Docked or Electric</a:t>
                      </a:r>
                      <a:endParaRPr sz="11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5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Rider Status</a:t>
                      </a:r>
                      <a:endParaRPr sz="11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 Levels: Casual or Member</a:t>
                      </a:r>
                      <a:endParaRPr sz="11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2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Start and End Geospatial Coordinates</a:t>
                      </a:r>
                      <a:endParaRPr sz="11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2016-2020 March missing these variables -&gt; Data Cleaning and Feature Engineering!</a:t>
                      </a:r>
                      <a:endParaRPr sz="11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5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Distance (miles)</a:t>
                      </a:r>
                      <a:endParaRPr sz="11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Feature engineered using Haversine package</a:t>
                      </a:r>
                      <a:endParaRPr sz="11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pic>
        <p:nvPicPr>
          <p:cNvPr id="3550" name="Google Shape;3550;p42"/>
          <p:cNvPicPr preferRelativeResize="0"/>
          <p:nvPr/>
        </p:nvPicPr>
        <p:blipFill rotWithShape="1">
          <a:blip r:embed="rId3">
            <a:alphaModFix/>
          </a:blip>
          <a:srcRect b="23368" l="0" r="0" t="59032"/>
          <a:stretch/>
        </p:blipFill>
        <p:spPr>
          <a:xfrm>
            <a:off x="7358200" y="0"/>
            <a:ext cx="1827201" cy="3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4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Google Shape;3555;p43"/>
          <p:cNvSpPr txBox="1"/>
          <p:nvPr>
            <p:ph type="ctrTitle"/>
          </p:nvPr>
        </p:nvSpPr>
        <p:spPr>
          <a:xfrm>
            <a:off x="713250" y="536725"/>
            <a:ext cx="7717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Data Cleaning</a:t>
            </a:r>
            <a:endParaRPr sz="2800"/>
          </a:p>
        </p:txBody>
      </p:sp>
      <p:pic>
        <p:nvPicPr>
          <p:cNvPr id="3556" name="Google Shape;3556;p43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7" name="Google Shape;3557;p43"/>
          <p:cNvSpPr txBox="1"/>
          <p:nvPr/>
        </p:nvSpPr>
        <p:spPr>
          <a:xfrm>
            <a:off x="894525" y="1649550"/>
            <a:ext cx="3001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Step 1: Dropping and Joining </a:t>
            </a:r>
            <a:endParaRPr sz="1300" u="sng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Montserrat Medium"/>
              <a:buChar char="●"/>
            </a:pP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Dropped NAs and Bike.number column </a:t>
            </a:r>
            <a:endParaRPr sz="13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Montserrat Medium"/>
              <a:buChar char="●"/>
            </a:pP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Append </a:t>
            </a: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longitude</a:t>
            </a: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and latitude to datasets that do not have them (2016,2017,2018,2019)</a:t>
            </a:r>
            <a:endParaRPr sz="13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Left join on station number these tables with tables that have longitude and </a:t>
            </a: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latitude</a:t>
            </a: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(2020, 2021, 2022)</a:t>
            </a:r>
            <a:endParaRPr sz="1300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558" name="Google Shape;3558;p43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9" name="Google Shape;355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8275" y="1958325"/>
            <a:ext cx="2426677" cy="122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0" name="Google Shape;356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8438" y="1958313"/>
            <a:ext cx="1116525" cy="122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1" name="Google Shape;3561;p43"/>
          <p:cNvSpPr/>
          <p:nvPr/>
        </p:nvSpPr>
        <p:spPr>
          <a:xfrm>
            <a:off x="4207950" y="1902300"/>
            <a:ext cx="1208700" cy="318900"/>
          </a:xfrm>
          <a:prstGeom prst="frame">
            <a:avLst>
              <a:gd fmla="val 9926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2" name="Google Shape;3562;p43"/>
          <p:cNvSpPr/>
          <p:nvPr/>
        </p:nvSpPr>
        <p:spPr>
          <a:xfrm>
            <a:off x="5680750" y="1902300"/>
            <a:ext cx="1116600" cy="318900"/>
          </a:xfrm>
          <a:prstGeom prst="frame">
            <a:avLst>
              <a:gd fmla="val 9926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3" name="Google Shape;3563;p43"/>
          <p:cNvSpPr/>
          <p:nvPr/>
        </p:nvSpPr>
        <p:spPr>
          <a:xfrm>
            <a:off x="5404975" y="2005800"/>
            <a:ext cx="301200" cy="111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D0D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4" name="Google Shape;3564;p43"/>
          <p:cNvSpPr txBox="1"/>
          <p:nvPr/>
        </p:nvSpPr>
        <p:spPr>
          <a:xfrm rot="-5402606">
            <a:off x="5314708" y="2990625"/>
            <a:ext cx="3957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Mulish"/>
                <a:ea typeface="Mulish"/>
                <a:cs typeface="Mulish"/>
                <a:sym typeface="Mulish"/>
              </a:rPr>
              <a:t>{</a:t>
            </a:r>
            <a:endParaRPr sz="49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565" name="Google Shape;3565;p43"/>
          <p:cNvSpPr txBox="1"/>
          <p:nvPr/>
        </p:nvSpPr>
        <p:spPr>
          <a:xfrm>
            <a:off x="4592275" y="3595875"/>
            <a:ext cx="208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The same was done for all datasets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66" name="Google Shape;3566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44"/>
          <p:cNvSpPr txBox="1"/>
          <p:nvPr>
            <p:ph type="ctrTitle"/>
          </p:nvPr>
        </p:nvSpPr>
        <p:spPr>
          <a:xfrm>
            <a:off x="713250" y="536725"/>
            <a:ext cx="7717500" cy="6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Data Cleaning</a:t>
            </a:r>
            <a:endParaRPr sz="2800"/>
          </a:p>
        </p:txBody>
      </p:sp>
      <p:pic>
        <p:nvPicPr>
          <p:cNvPr id="3572" name="Google Shape;3572;p44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3" name="Google Shape;3573;p44"/>
          <p:cNvSpPr txBox="1"/>
          <p:nvPr/>
        </p:nvSpPr>
        <p:spPr>
          <a:xfrm>
            <a:off x="894525" y="1711650"/>
            <a:ext cx="7061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Step 2: Renaming and sampling </a:t>
            </a:r>
            <a:endParaRPr u="sng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Renamed and reordered all columns to have consistency.</a:t>
            </a:r>
            <a:endParaRPr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Sampled from each dataset to reduce total number of rows.</a:t>
            </a:r>
            <a:endParaRPr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Sampling process: Using station ID (example below)</a:t>
            </a:r>
            <a:endParaRPr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574" name="Google Shape;3574;p44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5" name="Google Shape;3575;p44"/>
          <p:cNvSpPr txBox="1"/>
          <p:nvPr/>
        </p:nvSpPr>
        <p:spPr>
          <a:xfrm>
            <a:off x="1186950" y="3374575"/>
            <a:ext cx="26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sh"/>
                <a:ea typeface="Mulish"/>
                <a:cs typeface="Mulish"/>
                <a:sym typeface="Mulish"/>
              </a:rPr>
              <a:t>Initial Data (3+ million rows)</a:t>
            </a:r>
            <a:endParaRPr b="1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576" name="Google Shape;3576;p44"/>
          <p:cNvSpPr txBox="1"/>
          <p:nvPr/>
        </p:nvSpPr>
        <p:spPr>
          <a:xfrm>
            <a:off x="4729475" y="3374575"/>
            <a:ext cx="257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sh"/>
                <a:ea typeface="Mulish"/>
                <a:cs typeface="Mulish"/>
                <a:sym typeface="Mulish"/>
              </a:rPr>
              <a:t>Sampled</a:t>
            </a:r>
            <a:r>
              <a:rPr b="1" lang="en">
                <a:latin typeface="Mulish"/>
                <a:ea typeface="Mulish"/>
                <a:cs typeface="Mulish"/>
                <a:sym typeface="Mulish"/>
              </a:rPr>
              <a:t> Data (300k rows)</a:t>
            </a:r>
            <a:endParaRPr b="1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577" name="Google Shape;3577;p44"/>
          <p:cNvSpPr txBox="1"/>
          <p:nvPr/>
        </p:nvSpPr>
        <p:spPr>
          <a:xfrm>
            <a:off x="1186950" y="3706988"/>
            <a:ext cx="101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Station 1 </a:t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Station 2 </a:t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Station 3</a:t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578" name="Google Shape;3578;p44"/>
          <p:cNvSpPr/>
          <p:nvPr/>
        </p:nvSpPr>
        <p:spPr>
          <a:xfrm>
            <a:off x="2133100" y="4045238"/>
            <a:ext cx="369900" cy="154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9" name="Google Shape;3579;p44"/>
          <p:cNvSpPr txBox="1"/>
          <p:nvPr/>
        </p:nvSpPr>
        <p:spPr>
          <a:xfrm>
            <a:off x="2571750" y="3706988"/>
            <a:ext cx="141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20%</a:t>
            </a:r>
            <a:r>
              <a:rPr lang="en">
                <a:latin typeface="Mulish"/>
                <a:ea typeface="Mulish"/>
                <a:cs typeface="Mulish"/>
                <a:sym typeface="Mulish"/>
              </a:rPr>
              <a:t> of entries</a:t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50% of entries</a:t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30% of entries</a:t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580" name="Google Shape;3580;p44"/>
          <p:cNvSpPr txBox="1"/>
          <p:nvPr/>
        </p:nvSpPr>
        <p:spPr>
          <a:xfrm>
            <a:off x="4729475" y="3706988"/>
            <a:ext cx="101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Station 1 </a:t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Station 2 </a:t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Station 3</a:t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581" name="Google Shape;3581;p44"/>
          <p:cNvSpPr/>
          <p:nvPr/>
        </p:nvSpPr>
        <p:spPr>
          <a:xfrm>
            <a:off x="5675625" y="4045238"/>
            <a:ext cx="369900" cy="154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2" name="Google Shape;3582;p44"/>
          <p:cNvSpPr txBox="1"/>
          <p:nvPr/>
        </p:nvSpPr>
        <p:spPr>
          <a:xfrm>
            <a:off x="6114275" y="3706988"/>
            <a:ext cx="141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20% of entries</a:t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50% of entries</a:t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30% of entries</a:t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583" name="Google Shape;3583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7" name="Shape 3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8" name="Google Shape;3588;p45"/>
          <p:cNvSpPr txBox="1"/>
          <p:nvPr>
            <p:ph type="ctrTitle"/>
          </p:nvPr>
        </p:nvSpPr>
        <p:spPr>
          <a:xfrm>
            <a:off x="713250" y="536725"/>
            <a:ext cx="77175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Data Cleaning</a:t>
            </a:r>
            <a:endParaRPr sz="2800"/>
          </a:p>
        </p:txBody>
      </p:sp>
      <p:pic>
        <p:nvPicPr>
          <p:cNvPr id="3589" name="Google Shape;3589;p45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p45"/>
          <p:cNvSpPr txBox="1"/>
          <p:nvPr/>
        </p:nvSpPr>
        <p:spPr>
          <a:xfrm>
            <a:off x="894525" y="1711650"/>
            <a:ext cx="7061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Step 3: Merging datasets </a:t>
            </a:r>
            <a:endParaRPr u="sng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Final step was 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merging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all 7 datasets into one dataset </a:t>
            </a:r>
            <a:endParaRPr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Final dataset has 7 years worth of capital bikeshare rides</a:t>
            </a:r>
            <a:endParaRPr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Final dataset size: 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2,131,930 rows </a:t>
            </a:r>
            <a:endParaRPr>
              <a:solidFill>
                <a:srgbClr val="333333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591" name="Google Shape;3591;p45"/>
          <p:cNvPicPr preferRelativeResize="0"/>
          <p:nvPr/>
        </p:nvPicPr>
        <p:blipFill rotWithShape="1">
          <a:blip r:embed="rId3">
            <a:alphaModFix/>
          </a:blip>
          <a:srcRect b="45191" l="0" r="0" t="23131"/>
          <a:stretch/>
        </p:blipFill>
        <p:spPr>
          <a:xfrm>
            <a:off x="7872850" y="71050"/>
            <a:ext cx="1336000" cy="4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2" name="Google Shape;3592;p45"/>
          <p:cNvSpPr txBox="1"/>
          <p:nvPr/>
        </p:nvSpPr>
        <p:spPr>
          <a:xfrm>
            <a:off x="0" y="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2131930</a:t>
            </a:r>
            <a:endParaRPr/>
          </a:p>
        </p:txBody>
      </p:sp>
      <p:sp>
        <p:nvSpPr>
          <p:cNvPr id="3593" name="Google Shape;3593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 Diada: National Day of Catalonia by Slidesgo">
  <a:themeElements>
    <a:clrScheme name="Simple Light">
      <a:dk1>
        <a:srgbClr val="3B3B3B"/>
      </a:dk1>
      <a:lt1>
        <a:srgbClr val="F7F7F7"/>
      </a:lt1>
      <a:dk2>
        <a:srgbClr val="EB5858"/>
      </a:dk2>
      <a:lt2>
        <a:srgbClr val="EED55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B3B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